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1"/>
  </p:notesMasterIdLst>
  <p:sldIdLst>
    <p:sldId id="256" r:id="rId2"/>
    <p:sldId id="329" r:id="rId3"/>
    <p:sldId id="295" r:id="rId4"/>
    <p:sldId id="296" r:id="rId5"/>
    <p:sldId id="297" r:id="rId6"/>
    <p:sldId id="312" r:id="rId7"/>
    <p:sldId id="261" r:id="rId8"/>
    <p:sldId id="303" r:id="rId9"/>
    <p:sldId id="304" r:id="rId10"/>
    <p:sldId id="305" r:id="rId11"/>
    <p:sldId id="262" r:id="rId12"/>
    <p:sldId id="263" r:id="rId13"/>
    <p:sldId id="330" r:id="rId14"/>
    <p:sldId id="306" r:id="rId15"/>
    <p:sldId id="267" r:id="rId16"/>
    <p:sldId id="331" r:id="rId17"/>
    <p:sldId id="309" r:id="rId18"/>
    <p:sldId id="308" r:id="rId19"/>
    <p:sldId id="307" r:id="rId20"/>
    <p:sldId id="310" r:id="rId21"/>
    <p:sldId id="311" r:id="rId22"/>
    <p:sldId id="322" r:id="rId23"/>
    <p:sldId id="314" r:id="rId24"/>
    <p:sldId id="323" r:id="rId25"/>
    <p:sldId id="324" r:id="rId26"/>
    <p:sldId id="313" r:id="rId27"/>
    <p:sldId id="315" r:id="rId28"/>
    <p:sldId id="317" r:id="rId29"/>
    <p:sldId id="316" r:id="rId30"/>
    <p:sldId id="319" r:id="rId31"/>
    <p:sldId id="320" r:id="rId32"/>
    <p:sldId id="318" r:id="rId33"/>
    <p:sldId id="321" r:id="rId34"/>
    <p:sldId id="298" r:id="rId35"/>
    <p:sldId id="300" r:id="rId36"/>
    <p:sldId id="325" r:id="rId37"/>
    <p:sldId id="326" r:id="rId38"/>
    <p:sldId id="327" r:id="rId39"/>
    <p:sldId id="328" r:id="rId40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Oswald" panose="020B0604020202020204" charset="0"/>
      <p:regular r:id="rId47"/>
      <p:bold r:id="rId48"/>
    </p:embeddedFont>
    <p:embeddedFont>
      <p:font typeface="Source Sans Pro" panose="020B0503030403020204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597A215F-309E-4D40-9FB1-E78A4175892C}">
          <p14:sldIdLst>
            <p14:sldId id="256"/>
            <p14:sldId id="329"/>
            <p14:sldId id="295"/>
            <p14:sldId id="296"/>
            <p14:sldId id="297"/>
            <p14:sldId id="312"/>
            <p14:sldId id="261"/>
          </p14:sldIdLst>
        </p14:section>
        <p14:section name="Untitled Section" id="{A6CAB707-D01C-4E1F-B6BD-C9AEC6E2683E}">
          <p14:sldIdLst>
            <p14:sldId id="303"/>
            <p14:sldId id="304"/>
            <p14:sldId id="305"/>
            <p14:sldId id="262"/>
            <p14:sldId id="263"/>
            <p14:sldId id="330"/>
            <p14:sldId id="306"/>
            <p14:sldId id="267"/>
            <p14:sldId id="331"/>
            <p14:sldId id="309"/>
            <p14:sldId id="308"/>
            <p14:sldId id="307"/>
            <p14:sldId id="310"/>
            <p14:sldId id="311"/>
            <p14:sldId id="322"/>
            <p14:sldId id="314"/>
            <p14:sldId id="323"/>
            <p14:sldId id="324"/>
            <p14:sldId id="313"/>
            <p14:sldId id="315"/>
            <p14:sldId id="317"/>
            <p14:sldId id="316"/>
            <p14:sldId id="319"/>
            <p14:sldId id="320"/>
            <p14:sldId id="318"/>
            <p14:sldId id="321"/>
            <p14:sldId id="298"/>
            <p14:sldId id="300"/>
            <p14:sldId id="325"/>
            <p14:sldId id="326"/>
            <p14:sldId id="327"/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E06E"/>
    <a:srgbClr val="04B5E9"/>
    <a:srgbClr val="0F6F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1A1956-3D7E-41C0-9DF7-105A978C6925}">
  <a:tblStyle styleId="{891A1956-3D7E-41C0-9DF7-105A978C69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82E05BE-877C-40BA-BEE6-E4ECDAF45F9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0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5" name="Google Shape;35;p2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6" name="Google Shape;36;p2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2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40" name="Google Shape;40;p2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" name="Google Shape;41;p2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" name="Google Shape;42;p2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3" name="Google Shape;43;p2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44" name="Google Shape;44;p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2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 txBox="1">
            <a:spLocks noGrp="1"/>
          </p:cNvSpPr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62" name="Google Shape;162;p5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63" name="Google Shape;163;p5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5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5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5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67" name="Google Shape;167;p5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8" name="Google Shape;168;p5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9" name="Google Shape;169;p5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70" name="Google Shape;170;p5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171" name="Google Shape;171;p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5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5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5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05" name="Google Shape;205;p6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06" name="Google Shape;206;p6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6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6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" name="Google Shape;209;p6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10" name="Google Shape;210;p6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1" name="Google Shape;211;p6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2" name="Google Shape;212;p6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13" name="Google Shape;213;p6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214" name="Google Shape;214;p6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Google Shape;239;p6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6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6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6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6"/>
          <p:cNvSpPr txBox="1">
            <a:spLocks noGrp="1"/>
          </p:cNvSpPr>
          <p:nvPr>
            <p:ph type="body" idx="1"/>
          </p:nvPr>
        </p:nvSpPr>
        <p:spPr>
          <a:xfrm>
            <a:off x="1131500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45" name="Google Shape;245;p6"/>
          <p:cNvSpPr txBox="1">
            <a:spLocks noGrp="1"/>
          </p:cNvSpPr>
          <p:nvPr>
            <p:ph type="body" idx="2"/>
          </p:nvPr>
        </p:nvSpPr>
        <p:spPr>
          <a:xfrm>
            <a:off x="4672563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46" name="Google Shape;246;p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94" name="Google Shape;294;p8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95" name="Google Shape;295;p8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8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8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8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99" name="Google Shape;299;p8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0" name="Google Shape;300;p8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1" name="Google Shape;301;p8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02" name="Google Shape;302;p8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03" name="Google Shape;303;p8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8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8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8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8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8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1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83" name="Google Shape;383;p10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4" name="Google Shape;384;p10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5" name="Google Shape;385;p10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86" name="Google Shape;386;p10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87" name="Google Shape;387;p1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1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0" name="Google Shape;30;p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1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2" name="Google Shape;32;p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6" r:id="rId5"/>
    <p:sldLayoutId id="2147483658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3" Type="http://schemas.openxmlformats.org/officeDocument/2006/relationships/image" Target="../media/image15.png"/><Relationship Id="rId7" Type="http://schemas.openxmlformats.org/officeDocument/2006/relationships/image" Target="../media/image19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3"/>
          <p:cNvSpPr txBox="1">
            <a:spLocks noGrp="1"/>
          </p:cNvSpPr>
          <p:nvPr>
            <p:ph type="ctrTitle"/>
          </p:nvPr>
        </p:nvSpPr>
        <p:spPr>
          <a:xfrm>
            <a:off x="-386659" y="3435628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Play and Learn with PYTHON</a:t>
            </a:r>
            <a:endParaRPr dirty="0"/>
          </a:p>
        </p:txBody>
      </p:sp>
      <p:grpSp>
        <p:nvGrpSpPr>
          <p:cNvPr id="275" name="Google Shape;63;p12">
            <a:extLst>
              <a:ext uri="{FF2B5EF4-FFF2-40B4-BE49-F238E27FC236}">
                <a16:creationId xmlns:a16="http://schemas.microsoft.com/office/drawing/2014/main" id="{1426A01A-A10E-4D58-A0DF-515989065467}"/>
              </a:ext>
            </a:extLst>
          </p:cNvPr>
          <p:cNvGrpSpPr/>
          <p:nvPr/>
        </p:nvGrpSpPr>
        <p:grpSpPr>
          <a:xfrm>
            <a:off x="5223641" y="333265"/>
            <a:ext cx="3841143" cy="3893303"/>
            <a:chOff x="5122427" y="668001"/>
            <a:chExt cx="3841143" cy="3893303"/>
          </a:xfrm>
        </p:grpSpPr>
        <p:grpSp>
          <p:nvGrpSpPr>
            <p:cNvPr id="276" name="Google Shape;64;p12">
              <a:extLst>
                <a:ext uri="{FF2B5EF4-FFF2-40B4-BE49-F238E27FC236}">
                  <a16:creationId xmlns:a16="http://schemas.microsoft.com/office/drawing/2014/main" id="{DA67D89C-DC1A-425D-91F3-E81AE73D1B42}"/>
                </a:ext>
              </a:extLst>
            </p:cNvPr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443" name="Google Shape;65;p12">
                <a:extLst>
                  <a:ext uri="{FF2B5EF4-FFF2-40B4-BE49-F238E27FC236}">
                    <a16:creationId xmlns:a16="http://schemas.microsoft.com/office/drawing/2014/main" id="{94E4E1E6-2A1A-4571-A069-50CD889ACFE4}"/>
                  </a:ext>
                </a:extLst>
              </p:cNvPr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66;p12">
                <a:extLst>
                  <a:ext uri="{FF2B5EF4-FFF2-40B4-BE49-F238E27FC236}">
                    <a16:creationId xmlns:a16="http://schemas.microsoft.com/office/drawing/2014/main" id="{6A046A7D-0BDF-4574-8A8D-BB9F92BC6A73}"/>
                  </a:ext>
                </a:extLst>
              </p:cNvPr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67;p12">
                <a:extLst>
                  <a:ext uri="{FF2B5EF4-FFF2-40B4-BE49-F238E27FC236}">
                    <a16:creationId xmlns:a16="http://schemas.microsoft.com/office/drawing/2014/main" id="{8A7A00DD-57B8-4699-A959-96D68C05EA5E}"/>
                  </a:ext>
                </a:extLst>
              </p:cNvPr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68;p12">
                <a:extLst>
                  <a:ext uri="{FF2B5EF4-FFF2-40B4-BE49-F238E27FC236}">
                    <a16:creationId xmlns:a16="http://schemas.microsoft.com/office/drawing/2014/main" id="{3FEA6B1D-EF2A-46DE-BC14-3D3EC788E1CD}"/>
                  </a:ext>
                </a:extLst>
              </p:cNvPr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69;p12">
                <a:extLst>
                  <a:ext uri="{FF2B5EF4-FFF2-40B4-BE49-F238E27FC236}">
                    <a16:creationId xmlns:a16="http://schemas.microsoft.com/office/drawing/2014/main" id="{4F53B787-4033-4F6D-A5E2-FAB9053AAF08}"/>
                  </a:ext>
                </a:extLst>
              </p:cNvPr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70;p12">
                <a:extLst>
                  <a:ext uri="{FF2B5EF4-FFF2-40B4-BE49-F238E27FC236}">
                    <a16:creationId xmlns:a16="http://schemas.microsoft.com/office/drawing/2014/main" id="{D5F25C5F-8A6F-4C16-99DB-653B9DCA59F6}"/>
                  </a:ext>
                </a:extLst>
              </p:cNvPr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71;p12">
                <a:extLst>
                  <a:ext uri="{FF2B5EF4-FFF2-40B4-BE49-F238E27FC236}">
                    <a16:creationId xmlns:a16="http://schemas.microsoft.com/office/drawing/2014/main" id="{E18323A6-ACC8-45B9-ACB5-D84229CDF18D}"/>
                  </a:ext>
                </a:extLst>
              </p:cNvPr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72;p12">
                <a:extLst>
                  <a:ext uri="{FF2B5EF4-FFF2-40B4-BE49-F238E27FC236}">
                    <a16:creationId xmlns:a16="http://schemas.microsoft.com/office/drawing/2014/main" id="{8DE8F4BD-C4A4-4E94-8A64-61FFB4D2009A}"/>
                  </a:ext>
                </a:extLst>
              </p:cNvPr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73;p12">
                <a:extLst>
                  <a:ext uri="{FF2B5EF4-FFF2-40B4-BE49-F238E27FC236}">
                    <a16:creationId xmlns:a16="http://schemas.microsoft.com/office/drawing/2014/main" id="{D49E079F-B0A7-41CC-9BE0-57220C952DFE}"/>
                  </a:ext>
                </a:extLst>
              </p:cNvPr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74;p12">
                <a:extLst>
                  <a:ext uri="{FF2B5EF4-FFF2-40B4-BE49-F238E27FC236}">
                    <a16:creationId xmlns:a16="http://schemas.microsoft.com/office/drawing/2014/main" id="{5DA4EA74-6201-4826-AE2D-55C0BF988F17}"/>
                  </a:ext>
                </a:extLst>
              </p:cNvPr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75;p12">
                <a:extLst>
                  <a:ext uri="{FF2B5EF4-FFF2-40B4-BE49-F238E27FC236}">
                    <a16:creationId xmlns:a16="http://schemas.microsoft.com/office/drawing/2014/main" id="{27FC9073-2972-4BA5-AB00-49AF1E384518}"/>
                  </a:ext>
                </a:extLst>
              </p:cNvPr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76;p12">
                <a:extLst>
                  <a:ext uri="{FF2B5EF4-FFF2-40B4-BE49-F238E27FC236}">
                    <a16:creationId xmlns:a16="http://schemas.microsoft.com/office/drawing/2014/main" id="{1088D3DD-F86B-4510-9B6C-6545D6C47FF9}"/>
                  </a:ext>
                </a:extLst>
              </p:cNvPr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77;p12">
                <a:extLst>
                  <a:ext uri="{FF2B5EF4-FFF2-40B4-BE49-F238E27FC236}">
                    <a16:creationId xmlns:a16="http://schemas.microsoft.com/office/drawing/2014/main" id="{5013541B-A971-4306-B8DF-3F7AB6AE0402}"/>
                  </a:ext>
                </a:extLst>
              </p:cNvPr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78;p12">
                <a:extLst>
                  <a:ext uri="{FF2B5EF4-FFF2-40B4-BE49-F238E27FC236}">
                    <a16:creationId xmlns:a16="http://schemas.microsoft.com/office/drawing/2014/main" id="{F3EFA835-91BD-42DA-8CCD-040C7EC72378}"/>
                  </a:ext>
                </a:extLst>
              </p:cNvPr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79;p12">
                <a:extLst>
                  <a:ext uri="{FF2B5EF4-FFF2-40B4-BE49-F238E27FC236}">
                    <a16:creationId xmlns:a16="http://schemas.microsoft.com/office/drawing/2014/main" id="{23A756FE-6A56-4373-9992-18C3585CD32C}"/>
                  </a:ext>
                </a:extLst>
              </p:cNvPr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80;p12">
                <a:extLst>
                  <a:ext uri="{FF2B5EF4-FFF2-40B4-BE49-F238E27FC236}">
                    <a16:creationId xmlns:a16="http://schemas.microsoft.com/office/drawing/2014/main" id="{6DFD3523-A92B-486E-949D-39E90C9C35B4}"/>
                  </a:ext>
                </a:extLst>
              </p:cNvPr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81;p12">
                <a:extLst>
                  <a:ext uri="{FF2B5EF4-FFF2-40B4-BE49-F238E27FC236}">
                    <a16:creationId xmlns:a16="http://schemas.microsoft.com/office/drawing/2014/main" id="{689DF9E7-95E5-4ACE-B1E4-2A0C15706A8D}"/>
                  </a:ext>
                </a:extLst>
              </p:cNvPr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82;p12">
                <a:extLst>
                  <a:ext uri="{FF2B5EF4-FFF2-40B4-BE49-F238E27FC236}">
                    <a16:creationId xmlns:a16="http://schemas.microsoft.com/office/drawing/2014/main" id="{A8DE7BA9-E04A-4CDF-A12D-0DFC9668B89C}"/>
                  </a:ext>
                </a:extLst>
              </p:cNvPr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83;p12">
                <a:extLst>
                  <a:ext uri="{FF2B5EF4-FFF2-40B4-BE49-F238E27FC236}">
                    <a16:creationId xmlns:a16="http://schemas.microsoft.com/office/drawing/2014/main" id="{0B96E369-DC08-4A5C-A73B-CB6A9B09886E}"/>
                  </a:ext>
                </a:extLst>
              </p:cNvPr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84;p12">
                <a:extLst>
                  <a:ext uri="{FF2B5EF4-FFF2-40B4-BE49-F238E27FC236}">
                    <a16:creationId xmlns:a16="http://schemas.microsoft.com/office/drawing/2014/main" id="{B2A18388-E468-47B1-B2D5-9F2081EAA966}"/>
                  </a:ext>
                </a:extLst>
              </p:cNvPr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85;p12">
                <a:extLst>
                  <a:ext uri="{FF2B5EF4-FFF2-40B4-BE49-F238E27FC236}">
                    <a16:creationId xmlns:a16="http://schemas.microsoft.com/office/drawing/2014/main" id="{7FF959AE-B7FF-44FE-A160-D81CD28D3A37}"/>
                  </a:ext>
                </a:extLst>
              </p:cNvPr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86;p12">
                <a:extLst>
                  <a:ext uri="{FF2B5EF4-FFF2-40B4-BE49-F238E27FC236}">
                    <a16:creationId xmlns:a16="http://schemas.microsoft.com/office/drawing/2014/main" id="{ED474993-7E44-40F3-BA40-79A9B91677A3}"/>
                  </a:ext>
                </a:extLst>
              </p:cNvPr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87;p12">
                <a:extLst>
                  <a:ext uri="{FF2B5EF4-FFF2-40B4-BE49-F238E27FC236}">
                    <a16:creationId xmlns:a16="http://schemas.microsoft.com/office/drawing/2014/main" id="{E7E19BBE-C9B7-420E-98BF-51EBB3AC04AC}"/>
                  </a:ext>
                </a:extLst>
              </p:cNvPr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88;p12">
                <a:extLst>
                  <a:ext uri="{FF2B5EF4-FFF2-40B4-BE49-F238E27FC236}">
                    <a16:creationId xmlns:a16="http://schemas.microsoft.com/office/drawing/2014/main" id="{1E785E14-8AC4-4D76-904C-5FCE4F0E6162}"/>
                  </a:ext>
                </a:extLst>
              </p:cNvPr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89;p12">
                <a:extLst>
                  <a:ext uri="{FF2B5EF4-FFF2-40B4-BE49-F238E27FC236}">
                    <a16:creationId xmlns:a16="http://schemas.microsoft.com/office/drawing/2014/main" id="{8A3982AE-868C-46AC-9D1D-4B4D566EEF0E}"/>
                  </a:ext>
                </a:extLst>
              </p:cNvPr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90;p12">
                <a:extLst>
                  <a:ext uri="{FF2B5EF4-FFF2-40B4-BE49-F238E27FC236}">
                    <a16:creationId xmlns:a16="http://schemas.microsoft.com/office/drawing/2014/main" id="{483A1D01-D113-4C12-B451-433D9B2FC438}"/>
                  </a:ext>
                </a:extLst>
              </p:cNvPr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91;p12">
                <a:extLst>
                  <a:ext uri="{FF2B5EF4-FFF2-40B4-BE49-F238E27FC236}">
                    <a16:creationId xmlns:a16="http://schemas.microsoft.com/office/drawing/2014/main" id="{74B4BD80-C7FB-4C77-AAFA-FFF24F2FBF9C}"/>
                  </a:ext>
                </a:extLst>
              </p:cNvPr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92;p12">
                <a:extLst>
                  <a:ext uri="{FF2B5EF4-FFF2-40B4-BE49-F238E27FC236}">
                    <a16:creationId xmlns:a16="http://schemas.microsoft.com/office/drawing/2014/main" id="{DFCBD14B-FF71-4172-BDFA-A2659E015514}"/>
                  </a:ext>
                </a:extLst>
              </p:cNvPr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93;p12">
                <a:extLst>
                  <a:ext uri="{FF2B5EF4-FFF2-40B4-BE49-F238E27FC236}">
                    <a16:creationId xmlns:a16="http://schemas.microsoft.com/office/drawing/2014/main" id="{0A403552-6289-4571-80DD-A62318E98B27}"/>
                  </a:ext>
                </a:extLst>
              </p:cNvPr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94;p12">
                <a:extLst>
                  <a:ext uri="{FF2B5EF4-FFF2-40B4-BE49-F238E27FC236}">
                    <a16:creationId xmlns:a16="http://schemas.microsoft.com/office/drawing/2014/main" id="{768DA334-C89B-43C5-8D4F-17527817EA2E}"/>
                  </a:ext>
                </a:extLst>
              </p:cNvPr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95;p12">
                <a:extLst>
                  <a:ext uri="{FF2B5EF4-FFF2-40B4-BE49-F238E27FC236}">
                    <a16:creationId xmlns:a16="http://schemas.microsoft.com/office/drawing/2014/main" id="{747D28CD-FB89-43AC-AB30-829584A71770}"/>
                  </a:ext>
                </a:extLst>
              </p:cNvPr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96;p12">
                <a:extLst>
                  <a:ext uri="{FF2B5EF4-FFF2-40B4-BE49-F238E27FC236}">
                    <a16:creationId xmlns:a16="http://schemas.microsoft.com/office/drawing/2014/main" id="{89ADBB86-C641-489A-BA9F-E2968C130FA5}"/>
                  </a:ext>
                </a:extLst>
              </p:cNvPr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97;p12">
                <a:extLst>
                  <a:ext uri="{FF2B5EF4-FFF2-40B4-BE49-F238E27FC236}">
                    <a16:creationId xmlns:a16="http://schemas.microsoft.com/office/drawing/2014/main" id="{EB27EC01-F7C5-4B2F-9306-9015138C39B7}"/>
                  </a:ext>
                </a:extLst>
              </p:cNvPr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98;p12">
                <a:extLst>
                  <a:ext uri="{FF2B5EF4-FFF2-40B4-BE49-F238E27FC236}">
                    <a16:creationId xmlns:a16="http://schemas.microsoft.com/office/drawing/2014/main" id="{C6F408C2-7405-47FA-A7AA-473698084DE6}"/>
                  </a:ext>
                </a:extLst>
              </p:cNvPr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99;p12">
                <a:extLst>
                  <a:ext uri="{FF2B5EF4-FFF2-40B4-BE49-F238E27FC236}">
                    <a16:creationId xmlns:a16="http://schemas.microsoft.com/office/drawing/2014/main" id="{F45ED059-9D21-4351-9E8B-79A9847F5940}"/>
                  </a:ext>
                </a:extLst>
              </p:cNvPr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100;p12">
                <a:extLst>
                  <a:ext uri="{FF2B5EF4-FFF2-40B4-BE49-F238E27FC236}">
                    <a16:creationId xmlns:a16="http://schemas.microsoft.com/office/drawing/2014/main" id="{60D1B233-6153-4AF3-ABF4-9EC77D7E52ED}"/>
                  </a:ext>
                </a:extLst>
              </p:cNvPr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101;p12">
                <a:extLst>
                  <a:ext uri="{FF2B5EF4-FFF2-40B4-BE49-F238E27FC236}">
                    <a16:creationId xmlns:a16="http://schemas.microsoft.com/office/drawing/2014/main" id="{1243AD2C-65C0-4910-99F3-97013A2CDC9E}"/>
                  </a:ext>
                </a:extLst>
              </p:cNvPr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102;p12">
                <a:extLst>
                  <a:ext uri="{FF2B5EF4-FFF2-40B4-BE49-F238E27FC236}">
                    <a16:creationId xmlns:a16="http://schemas.microsoft.com/office/drawing/2014/main" id="{5EEFFA65-B0AA-4FA9-9B12-A15D89DF5777}"/>
                  </a:ext>
                </a:extLst>
              </p:cNvPr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103;p12">
                <a:extLst>
                  <a:ext uri="{FF2B5EF4-FFF2-40B4-BE49-F238E27FC236}">
                    <a16:creationId xmlns:a16="http://schemas.microsoft.com/office/drawing/2014/main" id="{00F118AE-4A1C-49C6-B763-731FE9248DAF}"/>
                  </a:ext>
                </a:extLst>
              </p:cNvPr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104;p12">
                <a:extLst>
                  <a:ext uri="{FF2B5EF4-FFF2-40B4-BE49-F238E27FC236}">
                    <a16:creationId xmlns:a16="http://schemas.microsoft.com/office/drawing/2014/main" id="{DC343727-CB97-4F64-AF2F-E980D6281E7D}"/>
                  </a:ext>
                </a:extLst>
              </p:cNvPr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105;p12">
                <a:extLst>
                  <a:ext uri="{FF2B5EF4-FFF2-40B4-BE49-F238E27FC236}">
                    <a16:creationId xmlns:a16="http://schemas.microsoft.com/office/drawing/2014/main" id="{70B9D525-57E8-44B2-9008-828DCC788298}"/>
                  </a:ext>
                </a:extLst>
              </p:cNvPr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106;p12">
                <a:extLst>
                  <a:ext uri="{FF2B5EF4-FFF2-40B4-BE49-F238E27FC236}">
                    <a16:creationId xmlns:a16="http://schemas.microsoft.com/office/drawing/2014/main" id="{811F6467-CE79-43FC-A5B4-11515EBA4D23}"/>
                  </a:ext>
                </a:extLst>
              </p:cNvPr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107;p12">
                <a:extLst>
                  <a:ext uri="{FF2B5EF4-FFF2-40B4-BE49-F238E27FC236}">
                    <a16:creationId xmlns:a16="http://schemas.microsoft.com/office/drawing/2014/main" id="{40012D3E-261A-4595-9BD6-CD9F9B4A1C3B}"/>
                  </a:ext>
                </a:extLst>
              </p:cNvPr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108;p12">
                <a:extLst>
                  <a:ext uri="{FF2B5EF4-FFF2-40B4-BE49-F238E27FC236}">
                    <a16:creationId xmlns:a16="http://schemas.microsoft.com/office/drawing/2014/main" id="{7257C0AF-EE3D-46FB-86D9-3EF4FB779E0C}"/>
                  </a:ext>
                </a:extLst>
              </p:cNvPr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109;p12">
                <a:extLst>
                  <a:ext uri="{FF2B5EF4-FFF2-40B4-BE49-F238E27FC236}">
                    <a16:creationId xmlns:a16="http://schemas.microsoft.com/office/drawing/2014/main" id="{0878FD6F-901D-4FD1-9205-062BFECB6CF8}"/>
                  </a:ext>
                </a:extLst>
              </p:cNvPr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110;p12">
                <a:extLst>
                  <a:ext uri="{FF2B5EF4-FFF2-40B4-BE49-F238E27FC236}">
                    <a16:creationId xmlns:a16="http://schemas.microsoft.com/office/drawing/2014/main" id="{B9098451-8372-4419-8133-09790B6C968E}"/>
                  </a:ext>
                </a:extLst>
              </p:cNvPr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111;p12">
                <a:extLst>
                  <a:ext uri="{FF2B5EF4-FFF2-40B4-BE49-F238E27FC236}">
                    <a16:creationId xmlns:a16="http://schemas.microsoft.com/office/drawing/2014/main" id="{4AE3DE9D-1483-49FD-A614-F2BEEABA1407}"/>
                  </a:ext>
                </a:extLst>
              </p:cNvPr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112;p12">
                <a:extLst>
                  <a:ext uri="{FF2B5EF4-FFF2-40B4-BE49-F238E27FC236}">
                    <a16:creationId xmlns:a16="http://schemas.microsoft.com/office/drawing/2014/main" id="{6E5F3844-07A4-4E67-83D4-97F086134C55}"/>
                  </a:ext>
                </a:extLst>
              </p:cNvPr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113;p12">
                <a:extLst>
                  <a:ext uri="{FF2B5EF4-FFF2-40B4-BE49-F238E27FC236}">
                    <a16:creationId xmlns:a16="http://schemas.microsoft.com/office/drawing/2014/main" id="{0BF52A62-36F5-412F-B01A-474C2304C9D6}"/>
                  </a:ext>
                </a:extLst>
              </p:cNvPr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114;p12">
                <a:extLst>
                  <a:ext uri="{FF2B5EF4-FFF2-40B4-BE49-F238E27FC236}">
                    <a16:creationId xmlns:a16="http://schemas.microsoft.com/office/drawing/2014/main" id="{0F0DD2BD-FCBB-43D6-A988-5BCCCDB63B0F}"/>
                  </a:ext>
                </a:extLst>
              </p:cNvPr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115;p12">
                <a:extLst>
                  <a:ext uri="{FF2B5EF4-FFF2-40B4-BE49-F238E27FC236}">
                    <a16:creationId xmlns:a16="http://schemas.microsoft.com/office/drawing/2014/main" id="{D09EE520-FDAC-46B0-8482-0BBE80B6ED78}"/>
                  </a:ext>
                </a:extLst>
              </p:cNvPr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116;p12">
                <a:extLst>
                  <a:ext uri="{FF2B5EF4-FFF2-40B4-BE49-F238E27FC236}">
                    <a16:creationId xmlns:a16="http://schemas.microsoft.com/office/drawing/2014/main" id="{EAEE95C2-458E-4D22-8BC8-2251C8A2174B}"/>
                  </a:ext>
                </a:extLst>
              </p:cNvPr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117;p12">
                <a:extLst>
                  <a:ext uri="{FF2B5EF4-FFF2-40B4-BE49-F238E27FC236}">
                    <a16:creationId xmlns:a16="http://schemas.microsoft.com/office/drawing/2014/main" id="{20A9D804-BBD3-48F3-8E6E-0A046AF90C47}"/>
                  </a:ext>
                </a:extLst>
              </p:cNvPr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118;p12">
                <a:extLst>
                  <a:ext uri="{FF2B5EF4-FFF2-40B4-BE49-F238E27FC236}">
                    <a16:creationId xmlns:a16="http://schemas.microsoft.com/office/drawing/2014/main" id="{CED8D874-25C1-43CA-9C17-394859B6B0B5}"/>
                  </a:ext>
                </a:extLst>
              </p:cNvPr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119;p12">
                <a:extLst>
                  <a:ext uri="{FF2B5EF4-FFF2-40B4-BE49-F238E27FC236}">
                    <a16:creationId xmlns:a16="http://schemas.microsoft.com/office/drawing/2014/main" id="{6AAF2521-0833-4332-B1FF-82DD434D9C94}"/>
                  </a:ext>
                </a:extLst>
              </p:cNvPr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120;p12">
                <a:extLst>
                  <a:ext uri="{FF2B5EF4-FFF2-40B4-BE49-F238E27FC236}">
                    <a16:creationId xmlns:a16="http://schemas.microsoft.com/office/drawing/2014/main" id="{7F7E940B-6118-4492-8874-5B5712284D6A}"/>
                  </a:ext>
                </a:extLst>
              </p:cNvPr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121;p12">
                <a:extLst>
                  <a:ext uri="{FF2B5EF4-FFF2-40B4-BE49-F238E27FC236}">
                    <a16:creationId xmlns:a16="http://schemas.microsoft.com/office/drawing/2014/main" id="{587E4043-1959-4235-A72B-F6B33AACC55D}"/>
                  </a:ext>
                </a:extLst>
              </p:cNvPr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122;p12">
                <a:extLst>
                  <a:ext uri="{FF2B5EF4-FFF2-40B4-BE49-F238E27FC236}">
                    <a16:creationId xmlns:a16="http://schemas.microsoft.com/office/drawing/2014/main" id="{D82E7ADA-2696-4D51-B769-7E566F49A4ED}"/>
                  </a:ext>
                </a:extLst>
              </p:cNvPr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123;p12">
                <a:extLst>
                  <a:ext uri="{FF2B5EF4-FFF2-40B4-BE49-F238E27FC236}">
                    <a16:creationId xmlns:a16="http://schemas.microsoft.com/office/drawing/2014/main" id="{1A597C29-9692-4030-B14C-DAE447B572E7}"/>
                  </a:ext>
                </a:extLst>
              </p:cNvPr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124;p12">
                <a:extLst>
                  <a:ext uri="{FF2B5EF4-FFF2-40B4-BE49-F238E27FC236}">
                    <a16:creationId xmlns:a16="http://schemas.microsoft.com/office/drawing/2014/main" id="{326A561C-6BB5-44BC-8160-5A70A4869332}"/>
                  </a:ext>
                </a:extLst>
              </p:cNvPr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125;p12">
                <a:extLst>
                  <a:ext uri="{FF2B5EF4-FFF2-40B4-BE49-F238E27FC236}">
                    <a16:creationId xmlns:a16="http://schemas.microsoft.com/office/drawing/2014/main" id="{21102F73-9CE0-4631-9A71-FDA82C27031A}"/>
                  </a:ext>
                </a:extLst>
              </p:cNvPr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126;p12">
                <a:extLst>
                  <a:ext uri="{FF2B5EF4-FFF2-40B4-BE49-F238E27FC236}">
                    <a16:creationId xmlns:a16="http://schemas.microsoft.com/office/drawing/2014/main" id="{05AE32F9-323D-47E0-9921-94C0F8E4A808}"/>
                  </a:ext>
                </a:extLst>
              </p:cNvPr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127;p12">
                <a:extLst>
                  <a:ext uri="{FF2B5EF4-FFF2-40B4-BE49-F238E27FC236}">
                    <a16:creationId xmlns:a16="http://schemas.microsoft.com/office/drawing/2014/main" id="{AE51E6A1-425E-4B8B-8E18-4591439B933D}"/>
                  </a:ext>
                </a:extLst>
              </p:cNvPr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128;p12">
                <a:extLst>
                  <a:ext uri="{FF2B5EF4-FFF2-40B4-BE49-F238E27FC236}">
                    <a16:creationId xmlns:a16="http://schemas.microsoft.com/office/drawing/2014/main" id="{0A703DEB-30F4-43C8-88EC-6BB4C49A8A7B}"/>
                  </a:ext>
                </a:extLst>
              </p:cNvPr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129;p12">
                <a:extLst>
                  <a:ext uri="{FF2B5EF4-FFF2-40B4-BE49-F238E27FC236}">
                    <a16:creationId xmlns:a16="http://schemas.microsoft.com/office/drawing/2014/main" id="{F17FD54A-3E31-4C2E-8674-79488BDCD1FE}"/>
                  </a:ext>
                </a:extLst>
              </p:cNvPr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130;p12">
                <a:extLst>
                  <a:ext uri="{FF2B5EF4-FFF2-40B4-BE49-F238E27FC236}">
                    <a16:creationId xmlns:a16="http://schemas.microsoft.com/office/drawing/2014/main" id="{DA5E1655-A170-4A04-A2B5-AEF9537A52DC}"/>
                  </a:ext>
                </a:extLst>
              </p:cNvPr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131;p12">
                <a:extLst>
                  <a:ext uri="{FF2B5EF4-FFF2-40B4-BE49-F238E27FC236}">
                    <a16:creationId xmlns:a16="http://schemas.microsoft.com/office/drawing/2014/main" id="{0EB89860-2075-4B3F-8AF4-DD6E921746AC}"/>
                  </a:ext>
                </a:extLst>
              </p:cNvPr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132;p12">
                <a:extLst>
                  <a:ext uri="{FF2B5EF4-FFF2-40B4-BE49-F238E27FC236}">
                    <a16:creationId xmlns:a16="http://schemas.microsoft.com/office/drawing/2014/main" id="{0EE978C9-1A0D-4B59-807F-B93DF79CDD58}"/>
                  </a:ext>
                </a:extLst>
              </p:cNvPr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133;p12">
                <a:extLst>
                  <a:ext uri="{FF2B5EF4-FFF2-40B4-BE49-F238E27FC236}">
                    <a16:creationId xmlns:a16="http://schemas.microsoft.com/office/drawing/2014/main" id="{03ABEDC8-3B79-4F26-9BC4-5E4E60EF4783}"/>
                  </a:ext>
                </a:extLst>
              </p:cNvPr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134;p12">
                <a:extLst>
                  <a:ext uri="{FF2B5EF4-FFF2-40B4-BE49-F238E27FC236}">
                    <a16:creationId xmlns:a16="http://schemas.microsoft.com/office/drawing/2014/main" id="{4CF9ABB1-959D-427F-8BA4-8F1C9DD375F4}"/>
                  </a:ext>
                </a:extLst>
              </p:cNvPr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135;p12">
                <a:extLst>
                  <a:ext uri="{FF2B5EF4-FFF2-40B4-BE49-F238E27FC236}">
                    <a16:creationId xmlns:a16="http://schemas.microsoft.com/office/drawing/2014/main" id="{1DE80528-66EA-4320-9CC4-AD30E8939F6F}"/>
                  </a:ext>
                </a:extLst>
              </p:cNvPr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136;p12">
                <a:extLst>
                  <a:ext uri="{FF2B5EF4-FFF2-40B4-BE49-F238E27FC236}">
                    <a16:creationId xmlns:a16="http://schemas.microsoft.com/office/drawing/2014/main" id="{E6A76BFF-6EB9-4CEC-9807-6D99E591C851}"/>
                  </a:ext>
                </a:extLst>
              </p:cNvPr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" name="Google Shape;137;p12">
                <a:extLst>
                  <a:ext uri="{FF2B5EF4-FFF2-40B4-BE49-F238E27FC236}">
                    <a16:creationId xmlns:a16="http://schemas.microsoft.com/office/drawing/2014/main" id="{EBCD7553-714B-426D-8C4C-0A40F782D27C}"/>
                  </a:ext>
                </a:extLst>
              </p:cNvPr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138;p12">
                <a:extLst>
                  <a:ext uri="{FF2B5EF4-FFF2-40B4-BE49-F238E27FC236}">
                    <a16:creationId xmlns:a16="http://schemas.microsoft.com/office/drawing/2014/main" id="{BC00A3E5-85CC-4F8D-BF08-73B8A8ECD2FE}"/>
                  </a:ext>
                </a:extLst>
              </p:cNvPr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139;p12">
                <a:extLst>
                  <a:ext uri="{FF2B5EF4-FFF2-40B4-BE49-F238E27FC236}">
                    <a16:creationId xmlns:a16="http://schemas.microsoft.com/office/drawing/2014/main" id="{0E883430-52EC-4934-97AC-FD23F903E0D6}"/>
                  </a:ext>
                </a:extLst>
              </p:cNvPr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140;p12">
                <a:extLst>
                  <a:ext uri="{FF2B5EF4-FFF2-40B4-BE49-F238E27FC236}">
                    <a16:creationId xmlns:a16="http://schemas.microsoft.com/office/drawing/2014/main" id="{BF86DCE3-C500-416E-A2B3-98D9D75E8B88}"/>
                  </a:ext>
                </a:extLst>
              </p:cNvPr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141;p12">
                <a:extLst>
                  <a:ext uri="{FF2B5EF4-FFF2-40B4-BE49-F238E27FC236}">
                    <a16:creationId xmlns:a16="http://schemas.microsoft.com/office/drawing/2014/main" id="{A4E373C8-886E-49AC-95CB-DD931D9FDC4C}"/>
                  </a:ext>
                </a:extLst>
              </p:cNvPr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142;p12">
                <a:extLst>
                  <a:ext uri="{FF2B5EF4-FFF2-40B4-BE49-F238E27FC236}">
                    <a16:creationId xmlns:a16="http://schemas.microsoft.com/office/drawing/2014/main" id="{2D3B7E72-4F12-4B4F-A297-1801840D9253}"/>
                  </a:ext>
                </a:extLst>
              </p:cNvPr>
              <p:cNvSpPr/>
              <p:nvPr/>
            </p:nvSpPr>
            <p:spPr>
              <a:xfrm>
                <a:off x="5267290" y="3076453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143;p12">
                <a:extLst>
                  <a:ext uri="{FF2B5EF4-FFF2-40B4-BE49-F238E27FC236}">
                    <a16:creationId xmlns:a16="http://schemas.microsoft.com/office/drawing/2014/main" id="{10CDC59C-4D40-4DB3-AC16-6E117A1146CA}"/>
                  </a:ext>
                </a:extLst>
              </p:cNvPr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144;p12">
                <a:extLst>
                  <a:ext uri="{FF2B5EF4-FFF2-40B4-BE49-F238E27FC236}">
                    <a16:creationId xmlns:a16="http://schemas.microsoft.com/office/drawing/2014/main" id="{F45AB0EB-ECDA-464E-B024-5DF82FDF72EA}"/>
                  </a:ext>
                </a:extLst>
              </p:cNvPr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145;p12">
                <a:extLst>
                  <a:ext uri="{FF2B5EF4-FFF2-40B4-BE49-F238E27FC236}">
                    <a16:creationId xmlns:a16="http://schemas.microsoft.com/office/drawing/2014/main" id="{4A737AA4-530D-4CE2-99F1-980BC38B1FEA}"/>
                  </a:ext>
                </a:extLst>
              </p:cNvPr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146;p12">
                <a:extLst>
                  <a:ext uri="{FF2B5EF4-FFF2-40B4-BE49-F238E27FC236}">
                    <a16:creationId xmlns:a16="http://schemas.microsoft.com/office/drawing/2014/main" id="{13CE3AF2-2A99-4507-81DA-77966DF8EEE1}"/>
                  </a:ext>
                </a:extLst>
              </p:cNvPr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147;p12">
                <a:extLst>
                  <a:ext uri="{FF2B5EF4-FFF2-40B4-BE49-F238E27FC236}">
                    <a16:creationId xmlns:a16="http://schemas.microsoft.com/office/drawing/2014/main" id="{3186E8A6-77FB-4586-8F1B-24CBA47F2AF4}"/>
                  </a:ext>
                </a:extLst>
              </p:cNvPr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148;p12">
                <a:extLst>
                  <a:ext uri="{FF2B5EF4-FFF2-40B4-BE49-F238E27FC236}">
                    <a16:creationId xmlns:a16="http://schemas.microsoft.com/office/drawing/2014/main" id="{4EE4B766-1BFD-4DD0-B6AF-A34BCFDE6EE7}"/>
                  </a:ext>
                </a:extLst>
              </p:cNvPr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149;p12">
                <a:extLst>
                  <a:ext uri="{FF2B5EF4-FFF2-40B4-BE49-F238E27FC236}">
                    <a16:creationId xmlns:a16="http://schemas.microsoft.com/office/drawing/2014/main" id="{2C2613DD-2BB2-466E-84A7-77484B63E7EC}"/>
                  </a:ext>
                </a:extLst>
              </p:cNvPr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150;p12">
                <a:extLst>
                  <a:ext uri="{FF2B5EF4-FFF2-40B4-BE49-F238E27FC236}">
                    <a16:creationId xmlns:a16="http://schemas.microsoft.com/office/drawing/2014/main" id="{B7EFD986-DDF3-4EA8-B9C9-30C0F6CC0AD2}"/>
                  </a:ext>
                </a:extLst>
              </p:cNvPr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151;p12">
                <a:extLst>
                  <a:ext uri="{FF2B5EF4-FFF2-40B4-BE49-F238E27FC236}">
                    <a16:creationId xmlns:a16="http://schemas.microsoft.com/office/drawing/2014/main" id="{44400B1E-5975-472D-B8E4-1183D3E7207A}"/>
                  </a:ext>
                </a:extLst>
              </p:cNvPr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152;p12">
                <a:extLst>
                  <a:ext uri="{FF2B5EF4-FFF2-40B4-BE49-F238E27FC236}">
                    <a16:creationId xmlns:a16="http://schemas.microsoft.com/office/drawing/2014/main" id="{438628C0-A891-4494-960D-1C657791B5C3}"/>
                  </a:ext>
                </a:extLst>
              </p:cNvPr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153;p12">
                <a:extLst>
                  <a:ext uri="{FF2B5EF4-FFF2-40B4-BE49-F238E27FC236}">
                    <a16:creationId xmlns:a16="http://schemas.microsoft.com/office/drawing/2014/main" id="{EB45E470-1CF0-4AA9-A276-5053D3455293}"/>
                  </a:ext>
                </a:extLst>
              </p:cNvPr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154;p12">
                <a:extLst>
                  <a:ext uri="{FF2B5EF4-FFF2-40B4-BE49-F238E27FC236}">
                    <a16:creationId xmlns:a16="http://schemas.microsoft.com/office/drawing/2014/main" id="{D30D3D0C-D937-4E72-9563-E6B319CDFAD1}"/>
                  </a:ext>
                </a:extLst>
              </p:cNvPr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155;p12">
                <a:extLst>
                  <a:ext uri="{FF2B5EF4-FFF2-40B4-BE49-F238E27FC236}">
                    <a16:creationId xmlns:a16="http://schemas.microsoft.com/office/drawing/2014/main" id="{C6F28E90-55C7-4384-B4A4-43F630BF8D15}"/>
                  </a:ext>
                </a:extLst>
              </p:cNvPr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156;p12">
                <a:extLst>
                  <a:ext uri="{FF2B5EF4-FFF2-40B4-BE49-F238E27FC236}">
                    <a16:creationId xmlns:a16="http://schemas.microsoft.com/office/drawing/2014/main" id="{AA3E9382-3B75-47C4-968B-0A433B7260D2}"/>
                  </a:ext>
                </a:extLst>
              </p:cNvPr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157;p12">
                <a:extLst>
                  <a:ext uri="{FF2B5EF4-FFF2-40B4-BE49-F238E27FC236}">
                    <a16:creationId xmlns:a16="http://schemas.microsoft.com/office/drawing/2014/main" id="{0B9404DF-A16C-4B7E-8D84-1B5EF3B82F6E}"/>
                  </a:ext>
                </a:extLst>
              </p:cNvPr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158;p12">
                <a:extLst>
                  <a:ext uri="{FF2B5EF4-FFF2-40B4-BE49-F238E27FC236}">
                    <a16:creationId xmlns:a16="http://schemas.microsoft.com/office/drawing/2014/main" id="{0E481507-9858-4AFF-A94E-0C799F47DCB5}"/>
                  </a:ext>
                </a:extLst>
              </p:cNvPr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159;p12">
                <a:extLst>
                  <a:ext uri="{FF2B5EF4-FFF2-40B4-BE49-F238E27FC236}">
                    <a16:creationId xmlns:a16="http://schemas.microsoft.com/office/drawing/2014/main" id="{CEC17211-7B98-4E13-B071-30DE7582E167}"/>
                  </a:ext>
                </a:extLst>
              </p:cNvPr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160;p12">
                <a:extLst>
                  <a:ext uri="{FF2B5EF4-FFF2-40B4-BE49-F238E27FC236}">
                    <a16:creationId xmlns:a16="http://schemas.microsoft.com/office/drawing/2014/main" id="{D0B04F80-F42B-4B39-9971-8966A091062D}"/>
                  </a:ext>
                </a:extLst>
              </p:cNvPr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161;p12">
                <a:extLst>
                  <a:ext uri="{FF2B5EF4-FFF2-40B4-BE49-F238E27FC236}">
                    <a16:creationId xmlns:a16="http://schemas.microsoft.com/office/drawing/2014/main" id="{DB884653-1A67-4DCE-AEB7-6F9D00CC6B84}"/>
                  </a:ext>
                </a:extLst>
              </p:cNvPr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162;p12">
                <a:extLst>
                  <a:ext uri="{FF2B5EF4-FFF2-40B4-BE49-F238E27FC236}">
                    <a16:creationId xmlns:a16="http://schemas.microsoft.com/office/drawing/2014/main" id="{09AB67C8-6289-4515-AF15-EE13E1684F95}"/>
                  </a:ext>
                </a:extLst>
              </p:cNvPr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163;p12">
                <a:extLst>
                  <a:ext uri="{FF2B5EF4-FFF2-40B4-BE49-F238E27FC236}">
                    <a16:creationId xmlns:a16="http://schemas.microsoft.com/office/drawing/2014/main" id="{841FB743-A592-4E9C-9F8D-2A711C41D3A8}"/>
                  </a:ext>
                </a:extLst>
              </p:cNvPr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" name="Google Shape;164;p12">
                <a:extLst>
                  <a:ext uri="{FF2B5EF4-FFF2-40B4-BE49-F238E27FC236}">
                    <a16:creationId xmlns:a16="http://schemas.microsoft.com/office/drawing/2014/main" id="{CDEC25F1-39B7-40C2-80BD-59EF5D6960A9}"/>
                  </a:ext>
                </a:extLst>
              </p:cNvPr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165;p12">
                <a:extLst>
                  <a:ext uri="{FF2B5EF4-FFF2-40B4-BE49-F238E27FC236}">
                    <a16:creationId xmlns:a16="http://schemas.microsoft.com/office/drawing/2014/main" id="{AC29FEEC-0547-4AF2-BD1F-19C7CA304FCD}"/>
                  </a:ext>
                </a:extLst>
              </p:cNvPr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166;p12">
                <a:extLst>
                  <a:ext uri="{FF2B5EF4-FFF2-40B4-BE49-F238E27FC236}">
                    <a16:creationId xmlns:a16="http://schemas.microsoft.com/office/drawing/2014/main" id="{1126FFA5-872B-4595-B4EF-87DDF807111B}"/>
                  </a:ext>
                </a:extLst>
              </p:cNvPr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167;p12">
                <a:extLst>
                  <a:ext uri="{FF2B5EF4-FFF2-40B4-BE49-F238E27FC236}">
                    <a16:creationId xmlns:a16="http://schemas.microsoft.com/office/drawing/2014/main" id="{060A4FC9-1EAF-4D9E-8245-27BFC83FB072}"/>
                  </a:ext>
                </a:extLst>
              </p:cNvPr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168;p12">
                <a:extLst>
                  <a:ext uri="{FF2B5EF4-FFF2-40B4-BE49-F238E27FC236}">
                    <a16:creationId xmlns:a16="http://schemas.microsoft.com/office/drawing/2014/main" id="{AC9A7282-05DF-4A6C-B63E-3D502B919C67}"/>
                  </a:ext>
                </a:extLst>
              </p:cNvPr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169;p12">
                <a:extLst>
                  <a:ext uri="{FF2B5EF4-FFF2-40B4-BE49-F238E27FC236}">
                    <a16:creationId xmlns:a16="http://schemas.microsoft.com/office/drawing/2014/main" id="{A91B5513-5726-417A-B53A-7ACAA96A1DCF}"/>
                  </a:ext>
                </a:extLst>
              </p:cNvPr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170;p12">
                <a:extLst>
                  <a:ext uri="{FF2B5EF4-FFF2-40B4-BE49-F238E27FC236}">
                    <a16:creationId xmlns:a16="http://schemas.microsoft.com/office/drawing/2014/main" id="{B2A259DD-B8F5-424B-AA9A-6F92DF455BF9}"/>
                  </a:ext>
                </a:extLst>
              </p:cNvPr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171;p12">
                <a:extLst>
                  <a:ext uri="{FF2B5EF4-FFF2-40B4-BE49-F238E27FC236}">
                    <a16:creationId xmlns:a16="http://schemas.microsoft.com/office/drawing/2014/main" id="{3BA81A25-7028-4620-95BF-5C8A21F741B7}"/>
                  </a:ext>
                </a:extLst>
              </p:cNvPr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7" name="Google Shape;172;p12">
              <a:extLst>
                <a:ext uri="{FF2B5EF4-FFF2-40B4-BE49-F238E27FC236}">
                  <a16:creationId xmlns:a16="http://schemas.microsoft.com/office/drawing/2014/main" id="{BB3B2F61-43E6-4FF9-B9AA-91F6D7DB9C92}"/>
                </a:ext>
              </a:extLst>
            </p:cNvPr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173;p12">
              <a:extLst>
                <a:ext uri="{FF2B5EF4-FFF2-40B4-BE49-F238E27FC236}">
                  <a16:creationId xmlns:a16="http://schemas.microsoft.com/office/drawing/2014/main" id="{9F87AE0B-01C5-46D4-AFF7-DFA6E317820B}"/>
                </a:ext>
              </a:extLst>
            </p:cNvPr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174;p12">
              <a:extLst>
                <a:ext uri="{FF2B5EF4-FFF2-40B4-BE49-F238E27FC236}">
                  <a16:creationId xmlns:a16="http://schemas.microsoft.com/office/drawing/2014/main" id="{150F17C7-DCF6-4D1E-A143-F64C14982E00}"/>
                </a:ext>
              </a:extLst>
            </p:cNvPr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175;p12">
              <a:extLst>
                <a:ext uri="{FF2B5EF4-FFF2-40B4-BE49-F238E27FC236}">
                  <a16:creationId xmlns:a16="http://schemas.microsoft.com/office/drawing/2014/main" id="{F30D5456-DDDA-47A7-AFD8-6F64F7F1D427}"/>
                </a:ext>
              </a:extLst>
            </p:cNvPr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176;p12">
              <a:extLst>
                <a:ext uri="{FF2B5EF4-FFF2-40B4-BE49-F238E27FC236}">
                  <a16:creationId xmlns:a16="http://schemas.microsoft.com/office/drawing/2014/main" id="{C084C9BB-3505-4C9D-ADA1-EB3236583AD9}"/>
                </a:ext>
              </a:extLst>
            </p:cNvPr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177;p12">
              <a:extLst>
                <a:ext uri="{FF2B5EF4-FFF2-40B4-BE49-F238E27FC236}">
                  <a16:creationId xmlns:a16="http://schemas.microsoft.com/office/drawing/2014/main" id="{E40614BC-BE38-4AC2-8D14-271E60889E20}"/>
                </a:ext>
              </a:extLst>
            </p:cNvPr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178;p12">
              <a:extLst>
                <a:ext uri="{FF2B5EF4-FFF2-40B4-BE49-F238E27FC236}">
                  <a16:creationId xmlns:a16="http://schemas.microsoft.com/office/drawing/2014/main" id="{E0E0ADFF-D668-47EE-B7A1-DAC62AC4A4ED}"/>
                </a:ext>
              </a:extLst>
            </p:cNvPr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179;p12">
              <a:extLst>
                <a:ext uri="{FF2B5EF4-FFF2-40B4-BE49-F238E27FC236}">
                  <a16:creationId xmlns:a16="http://schemas.microsoft.com/office/drawing/2014/main" id="{AD1864D2-0B7E-406B-8CE7-544F7B898BEE}"/>
                </a:ext>
              </a:extLst>
            </p:cNvPr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180;p12">
              <a:extLst>
                <a:ext uri="{FF2B5EF4-FFF2-40B4-BE49-F238E27FC236}">
                  <a16:creationId xmlns:a16="http://schemas.microsoft.com/office/drawing/2014/main" id="{763BCDB4-3F23-479E-9D8A-2BFD520FD6F8}"/>
                </a:ext>
              </a:extLst>
            </p:cNvPr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181;p12">
              <a:extLst>
                <a:ext uri="{FF2B5EF4-FFF2-40B4-BE49-F238E27FC236}">
                  <a16:creationId xmlns:a16="http://schemas.microsoft.com/office/drawing/2014/main" id="{CF4C85EA-82E9-4277-982D-F94268FFEC04}"/>
                </a:ext>
              </a:extLst>
            </p:cNvPr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182;p12">
              <a:extLst>
                <a:ext uri="{FF2B5EF4-FFF2-40B4-BE49-F238E27FC236}">
                  <a16:creationId xmlns:a16="http://schemas.microsoft.com/office/drawing/2014/main" id="{BAF5EA27-99D8-4B65-A196-994F4D512BCB}"/>
                </a:ext>
              </a:extLst>
            </p:cNvPr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183;p12">
              <a:extLst>
                <a:ext uri="{FF2B5EF4-FFF2-40B4-BE49-F238E27FC236}">
                  <a16:creationId xmlns:a16="http://schemas.microsoft.com/office/drawing/2014/main" id="{550BB55C-039E-4745-93B5-B0A13E50E8D3}"/>
                </a:ext>
              </a:extLst>
            </p:cNvPr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184;p12">
              <a:extLst>
                <a:ext uri="{FF2B5EF4-FFF2-40B4-BE49-F238E27FC236}">
                  <a16:creationId xmlns:a16="http://schemas.microsoft.com/office/drawing/2014/main" id="{0BE74022-6A44-43AC-80F4-16907ADD1F88}"/>
                </a:ext>
              </a:extLst>
            </p:cNvPr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185;p12">
              <a:extLst>
                <a:ext uri="{FF2B5EF4-FFF2-40B4-BE49-F238E27FC236}">
                  <a16:creationId xmlns:a16="http://schemas.microsoft.com/office/drawing/2014/main" id="{D53B000F-390C-47CE-9D54-14373921C258}"/>
                </a:ext>
              </a:extLst>
            </p:cNvPr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186;p12">
              <a:extLst>
                <a:ext uri="{FF2B5EF4-FFF2-40B4-BE49-F238E27FC236}">
                  <a16:creationId xmlns:a16="http://schemas.microsoft.com/office/drawing/2014/main" id="{593AF6F1-844A-481E-BACB-786D07162DBB}"/>
                </a:ext>
              </a:extLst>
            </p:cNvPr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187;p12">
              <a:extLst>
                <a:ext uri="{FF2B5EF4-FFF2-40B4-BE49-F238E27FC236}">
                  <a16:creationId xmlns:a16="http://schemas.microsoft.com/office/drawing/2014/main" id="{446EC120-36CB-498E-850B-9527E68FC888}"/>
                </a:ext>
              </a:extLst>
            </p:cNvPr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188;p12">
              <a:extLst>
                <a:ext uri="{FF2B5EF4-FFF2-40B4-BE49-F238E27FC236}">
                  <a16:creationId xmlns:a16="http://schemas.microsoft.com/office/drawing/2014/main" id="{2849F111-5CCB-4E11-BD3A-154D0A501162}"/>
                </a:ext>
              </a:extLst>
            </p:cNvPr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189;p12">
              <a:extLst>
                <a:ext uri="{FF2B5EF4-FFF2-40B4-BE49-F238E27FC236}">
                  <a16:creationId xmlns:a16="http://schemas.microsoft.com/office/drawing/2014/main" id="{6071E507-D898-41BD-852F-DB9A2670DE90}"/>
                </a:ext>
              </a:extLst>
            </p:cNvPr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190;p12">
              <a:extLst>
                <a:ext uri="{FF2B5EF4-FFF2-40B4-BE49-F238E27FC236}">
                  <a16:creationId xmlns:a16="http://schemas.microsoft.com/office/drawing/2014/main" id="{A2DBB1C5-9C36-42D5-AF25-826FEE7ECAE4}"/>
                </a:ext>
              </a:extLst>
            </p:cNvPr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191;p12">
              <a:extLst>
                <a:ext uri="{FF2B5EF4-FFF2-40B4-BE49-F238E27FC236}">
                  <a16:creationId xmlns:a16="http://schemas.microsoft.com/office/drawing/2014/main" id="{5CD34C0E-A7D4-4CF6-AB1B-C335F78245E8}"/>
                </a:ext>
              </a:extLst>
            </p:cNvPr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192;p12">
              <a:extLst>
                <a:ext uri="{FF2B5EF4-FFF2-40B4-BE49-F238E27FC236}">
                  <a16:creationId xmlns:a16="http://schemas.microsoft.com/office/drawing/2014/main" id="{BEA9AFB4-AE2F-424A-A1A4-DEEE6B78E951}"/>
                </a:ext>
              </a:extLst>
            </p:cNvPr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193;p12">
              <a:extLst>
                <a:ext uri="{FF2B5EF4-FFF2-40B4-BE49-F238E27FC236}">
                  <a16:creationId xmlns:a16="http://schemas.microsoft.com/office/drawing/2014/main" id="{1B9483A8-0F73-4D51-BF5B-754C15BD7518}"/>
                </a:ext>
              </a:extLst>
            </p:cNvPr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194;p12">
              <a:extLst>
                <a:ext uri="{FF2B5EF4-FFF2-40B4-BE49-F238E27FC236}">
                  <a16:creationId xmlns:a16="http://schemas.microsoft.com/office/drawing/2014/main" id="{B8CABACD-6CBF-4FF9-BCE0-21C639AE036B}"/>
                </a:ext>
              </a:extLst>
            </p:cNvPr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195;p12">
              <a:extLst>
                <a:ext uri="{FF2B5EF4-FFF2-40B4-BE49-F238E27FC236}">
                  <a16:creationId xmlns:a16="http://schemas.microsoft.com/office/drawing/2014/main" id="{621832A8-7251-4FC1-96ED-F5F38EA1AD32}"/>
                </a:ext>
              </a:extLst>
            </p:cNvPr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196;p12">
              <a:extLst>
                <a:ext uri="{FF2B5EF4-FFF2-40B4-BE49-F238E27FC236}">
                  <a16:creationId xmlns:a16="http://schemas.microsoft.com/office/drawing/2014/main" id="{AD91BB65-F15B-42CA-80AC-1D30445502FA}"/>
                </a:ext>
              </a:extLst>
            </p:cNvPr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197;p12">
              <a:extLst>
                <a:ext uri="{FF2B5EF4-FFF2-40B4-BE49-F238E27FC236}">
                  <a16:creationId xmlns:a16="http://schemas.microsoft.com/office/drawing/2014/main" id="{530DAE2E-744B-4292-95F9-F048D5E1399F}"/>
                </a:ext>
              </a:extLst>
            </p:cNvPr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198;p12">
              <a:extLst>
                <a:ext uri="{FF2B5EF4-FFF2-40B4-BE49-F238E27FC236}">
                  <a16:creationId xmlns:a16="http://schemas.microsoft.com/office/drawing/2014/main" id="{ACD8F5DF-7CE0-41BF-ABDA-CBB01014CD97}"/>
                </a:ext>
              </a:extLst>
            </p:cNvPr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199;p12">
              <a:extLst>
                <a:ext uri="{FF2B5EF4-FFF2-40B4-BE49-F238E27FC236}">
                  <a16:creationId xmlns:a16="http://schemas.microsoft.com/office/drawing/2014/main" id="{89BF9DC2-914F-4850-B45A-955576C55389}"/>
                </a:ext>
              </a:extLst>
            </p:cNvPr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200;p12">
              <a:extLst>
                <a:ext uri="{FF2B5EF4-FFF2-40B4-BE49-F238E27FC236}">
                  <a16:creationId xmlns:a16="http://schemas.microsoft.com/office/drawing/2014/main" id="{DC3B9CA8-DA74-4DCF-9C00-439DF303A7FC}"/>
                </a:ext>
              </a:extLst>
            </p:cNvPr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201;p12">
              <a:extLst>
                <a:ext uri="{FF2B5EF4-FFF2-40B4-BE49-F238E27FC236}">
                  <a16:creationId xmlns:a16="http://schemas.microsoft.com/office/drawing/2014/main" id="{5D8FE148-2DDC-4E7A-BFDF-BEB850A86698}"/>
                </a:ext>
              </a:extLst>
            </p:cNvPr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202;p12">
              <a:extLst>
                <a:ext uri="{FF2B5EF4-FFF2-40B4-BE49-F238E27FC236}">
                  <a16:creationId xmlns:a16="http://schemas.microsoft.com/office/drawing/2014/main" id="{E86085AF-F9FA-4132-84A2-A67EDF165D02}"/>
                </a:ext>
              </a:extLst>
            </p:cNvPr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8" name="Google Shape;203;p12">
              <a:extLst>
                <a:ext uri="{FF2B5EF4-FFF2-40B4-BE49-F238E27FC236}">
                  <a16:creationId xmlns:a16="http://schemas.microsoft.com/office/drawing/2014/main" id="{0806CB3D-7836-45F2-8ED6-F1FC461DB7DE}"/>
                </a:ext>
              </a:extLst>
            </p:cNvPr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426" name="Google Shape;204;p12">
                <a:extLst>
                  <a:ext uri="{FF2B5EF4-FFF2-40B4-BE49-F238E27FC236}">
                    <a16:creationId xmlns:a16="http://schemas.microsoft.com/office/drawing/2014/main" id="{AE22F3FC-935B-4530-98C4-76B2E81EF07D}"/>
                  </a:ext>
                </a:extLst>
              </p:cNvPr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205;p12">
                <a:extLst>
                  <a:ext uri="{FF2B5EF4-FFF2-40B4-BE49-F238E27FC236}">
                    <a16:creationId xmlns:a16="http://schemas.microsoft.com/office/drawing/2014/main" id="{F3C2345D-BD68-49DA-A84F-E1D2E284D23D}"/>
                  </a:ext>
                </a:extLst>
              </p:cNvPr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206;p12">
                <a:extLst>
                  <a:ext uri="{FF2B5EF4-FFF2-40B4-BE49-F238E27FC236}">
                    <a16:creationId xmlns:a16="http://schemas.microsoft.com/office/drawing/2014/main" id="{B3F9EDB8-74B8-48A8-A53F-250CE0BFC263}"/>
                  </a:ext>
                </a:extLst>
              </p:cNvPr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207;p12">
                <a:extLst>
                  <a:ext uri="{FF2B5EF4-FFF2-40B4-BE49-F238E27FC236}">
                    <a16:creationId xmlns:a16="http://schemas.microsoft.com/office/drawing/2014/main" id="{7E26E204-8DE3-46AA-9CBF-B09ACB49BFEA}"/>
                  </a:ext>
                </a:extLst>
              </p:cNvPr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208;p12">
                <a:extLst>
                  <a:ext uri="{FF2B5EF4-FFF2-40B4-BE49-F238E27FC236}">
                    <a16:creationId xmlns:a16="http://schemas.microsoft.com/office/drawing/2014/main" id="{8D36F528-A479-4055-85D5-6065065E5835}"/>
                  </a:ext>
                </a:extLst>
              </p:cNvPr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209;p12">
                <a:extLst>
                  <a:ext uri="{FF2B5EF4-FFF2-40B4-BE49-F238E27FC236}">
                    <a16:creationId xmlns:a16="http://schemas.microsoft.com/office/drawing/2014/main" id="{5C59B3AF-44CE-4745-81F3-A2119828BB1F}"/>
                  </a:ext>
                </a:extLst>
              </p:cNvPr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210;p12">
                <a:extLst>
                  <a:ext uri="{FF2B5EF4-FFF2-40B4-BE49-F238E27FC236}">
                    <a16:creationId xmlns:a16="http://schemas.microsoft.com/office/drawing/2014/main" id="{D6E57483-554D-41A1-AC91-80D4ECAEA4F7}"/>
                  </a:ext>
                </a:extLst>
              </p:cNvPr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211;p12">
                <a:extLst>
                  <a:ext uri="{FF2B5EF4-FFF2-40B4-BE49-F238E27FC236}">
                    <a16:creationId xmlns:a16="http://schemas.microsoft.com/office/drawing/2014/main" id="{F030F136-2468-4FF0-9A16-01145B3B370C}"/>
                  </a:ext>
                </a:extLst>
              </p:cNvPr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212;p12">
                <a:extLst>
                  <a:ext uri="{FF2B5EF4-FFF2-40B4-BE49-F238E27FC236}">
                    <a16:creationId xmlns:a16="http://schemas.microsoft.com/office/drawing/2014/main" id="{A1D81CA6-AF86-4853-BA92-4C04042E6D7D}"/>
                  </a:ext>
                </a:extLst>
              </p:cNvPr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213;p12">
                <a:extLst>
                  <a:ext uri="{FF2B5EF4-FFF2-40B4-BE49-F238E27FC236}">
                    <a16:creationId xmlns:a16="http://schemas.microsoft.com/office/drawing/2014/main" id="{1EF6CFB3-0ECB-4920-B870-243A67B2809A}"/>
                  </a:ext>
                </a:extLst>
              </p:cNvPr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214;p12">
                <a:extLst>
                  <a:ext uri="{FF2B5EF4-FFF2-40B4-BE49-F238E27FC236}">
                    <a16:creationId xmlns:a16="http://schemas.microsoft.com/office/drawing/2014/main" id="{D8DCF222-9E6D-4177-B16D-AA51CD6F39BD}"/>
                  </a:ext>
                </a:extLst>
              </p:cNvPr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215;p12">
                <a:extLst>
                  <a:ext uri="{FF2B5EF4-FFF2-40B4-BE49-F238E27FC236}">
                    <a16:creationId xmlns:a16="http://schemas.microsoft.com/office/drawing/2014/main" id="{9B733E02-30A1-4AED-AB3B-ADB0ED24134C}"/>
                  </a:ext>
                </a:extLst>
              </p:cNvPr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216;p12">
                <a:extLst>
                  <a:ext uri="{FF2B5EF4-FFF2-40B4-BE49-F238E27FC236}">
                    <a16:creationId xmlns:a16="http://schemas.microsoft.com/office/drawing/2014/main" id="{9A73DB15-E0A4-41DC-A8B0-EDC6D114A164}"/>
                  </a:ext>
                </a:extLst>
              </p:cNvPr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217;p12">
                <a:extLst>
                  <a:ext uri="{FF2B5EF4-FFF2-40B4-BE49-F238E27FC236}">
                    <a16:creationId xmlns:a16="http://schemas.microsoft.com/office/drawing/2014/main" id="{675FF523-1736-47E2-8926-BD77ED87037A}"/>
                  </a:ext>
                </a:extLst>
              </p:cNvPr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218;p12">
                <a:extLst>
                  <a:ext uri="{FF2B5EF4-FFF2-40B4-BE49-F238E27FC236}">
                    <a16:creationId xmlns:a16="http://schemas.microsoft.com/office/drawing/2014/main" id="{27307607-073F-4EF3-A27B-61AD7E882594}"/>
                  </a:ext>
                </a:extLst>
              </p:cNvPr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219;p12">
                <a:extLst>
                  <a:ext uri="{FF2B5EF4-FFF2-40B4-BE49-F238E27FC236}">
                    <a16:creationId xmlns:a16="http://schemas.microsoft.com/office/drawing/2014/main" id="{5F28EEA9-0DFE-4F90-A93D-940F87977295}"/>
                  </a:ext>
                </a:extLst>
              </p:cNvPr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220;p12">
                <a:extLst>
                  <a:ext uri="{FF2B5EF4-FFF2-40B4-BE49-F238E27FC236}">
                    <a16:creationId xmlns:a16="http://schemas.microsoft.com/office/drawing/2014/main" id="{275B95D1-330E-4543-BDAC-F0A02A29B1D3}"/>
                  </a:ext>
                </a:extLst>
              </p:cNvPr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9" name="Google Shape;221;p12">
              <a:extLst>
                <a:ext uri="{FF2B5EF4-FFF2-40B4-BE49-F238E27FC236}">
                  <a16:creationId xmlns:a16="http://schemas.microsoft.com/office/drawing/2014/main" id="{E3AEAF2F-1191-4EA1-B6AB-8E84309B74A3}"/>
                </a:ext>
              </a:extLst>
            </p:cNvPr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395" name="Google Shape;222;p12">
                <a:extLst>
                  <a:ext uri="{FF2B5EF4-FFF2-40B4-BE49-F238E27FC236}">
                    <a16:creationId xmlns:a16="http://schemas.microsoft.com/office/drawing/2014/main" id="{5190C546-60CB-47F8-A4C7-5FCF8C3D7CD5}"/>
                  </a:ext>
                </a:extLst>
              </p:cNvPr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223;p12">
                <a:extLst>
                  <a:ext uri="{FF2B5EF4-FFF2-40B4-BE49-F238E27FC236}">
                    <a16:creationId xmlns:a16="http://schemas.microsoft.com/office/drawing/2014/main" id="{E68913CF-D47E-4126-8B87-3B9CF31FD9E0}"/>
                  </a:ext>
                </a:extLst>
              </p:cNvPr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224;p12">
                <a:extLst>
                  <a:ext uri="{FF2B5EF4-FFF2-40B4-BE49-F238E27FC236}">
                    <a16:creationId xmlns:a16="http://schemas.microsoft.com/office/drawing/2014/main" id="{BD475318-E125-4F88-9717-96681C8E58B8}"/>
                  </a:ext>
                </a:extLst>
              </p:cNvPr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225;p12">
                <a:extLst>
                  <a:ext uri="{FF2B5EF4-FFF2-40B4-BE49-F238E27FC236}">
                    <a16:creationId xmlns:a16="http://schemas.microsoft.com/office/drawing/2014/main" id="{FEBF7959-FF91-42A7-AD4C-554E0D154FFB}"/>
                  </a:ext>
                </a:extLst>
              </p:cNvPr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226;p12">
                <a:extLst>
                  <a:ext uri="{FF2B5EF4-FFF2-40B4-BE49-F238E27FC236}">
                    <a16:creationId xmlns:a16="http://schemas.microsoft.com/office/drawing/2014/main" id="{63934433-0795-4299-B951-F466E26128C5}"/>
                  </a:ext>
                </a:extLst>
              </p:cNvPr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227;p12">
                <a:extLst>
                  <a:ext uri="{FF2B5EF4-FFF2-40B4-BE49-F238E27FC236}">
                    <a16:creationId xmlns:a16="http://schemas.microsoft.com/office/drawing/2014/main" id="{1CA6D6D9-BCB5-430B-8D65-932406EF6A2C}"/>
                  </a:ext>
                </a:extLst>
              </p:cNvPr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228;p12">
                <a:extLst>
                  <a:ext uri="{FF2B5EF4-FFF2-40B4-BE49-F238E27FC236}">
                    <a16:creationId xmlns:a16="http://schemas.microsoft.com/office/drawing/2014/main" id="{30F07D88-5C1F-409F-AA0F-8B25582B918E}"/>
                  </a:ext>
                </a:extLst>
              </p:cNvPr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229;p12">
                <a:extLst>
                  <a:ext uri="{FF2B5EF4-FFF2-40B4-BE49-F238E27FC236}">
                    <a16:creationId xmlns:a16="http://schemas.microsoft.com/office/drawing/2014/main" id="{8F9936FC-F0B8-4190-880D-B39374141AC3}"/>
                  </a:ext>
                </a:extLst>
              </p:cNvPr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230;p12">
                <a:extLst>
                  <a:ext uri="{FF2B5EF4-FFF2-40B4-BE49-F238E27FC236}">
                    <a16:creationId xmlns:a16="http://schemas.microsoft.com/office/drawing/2014/main" id="{AFC6B3C9-503D-4E89-9E3E-904467B2C789}"/>
                  </a:ext>
                </a:extLst>
              </p:cNvPr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231;p12">
                <a:extLst>
                  <a:ext uri="{FF2B5EF4-FFF2-40B4-BE49-F238E27FC236}">
                    <a16:creationId xmlns:a16="http://schemas.microsoft.com/office/drawing/2014/main" id="{862A7561-002B-4ACE-9394-84160A0B73BD}"/>
                  </a:ext>
                </a:extLst>
              </p:cNvPr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232;p12">
                <a:extLst>
                  <a:ext uri="{FF2B5EF4-FFF2-40B4-BE49-F238E27FC236}">
                    <a16:creationId xmlns:a16="http://schemas.microsoft.com/office/drawing/2014/main" id="{92585AD4-D97E-4609-833A-7FA178569E81}"/>
                  </a:ext>
                </a:extLst>
              </p:cNvPr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233;p12">
                <a:extLst>
                  <a:ext uri="{FF2B5EF4-FFF2-40B4-BE49-F238E27FC236}">
                    <a16:creationId xmlns:a16="http://schemas.microsoft.com/office/drawing/2014/main" id="{9FB6D201-2760-40F3-90E7-D251B196ED4F}"/>
                  </a:ext>
                </a:extLst>
              </p:cNvPr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234;p12">
                <a:extLst>
                  <a:ext uri="{FF2B5EF4-FFF2-40B4-BE49-F238E27FC236}">
                    <a16:creationId xmlns:a16="http://schemas.microsoft.com/office/drawing/2014/main" id="{EAEF3F85-69B0-4482-802C-80AF11918F48}"/>
                  </a:ext>
                </a:extLst>
              </p:cNvPr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235;p12">
                <a:extLst>
                  <a:ext uri="{FF2B5EF4-FFF2-40B4-BE49-F238E27FC236}">
                    <a16:creationId xmlns:a16="http://schemas.microsoft.com/office/drawing/2014/main" id="{8FE3AA68-444C-48EE-AF51-7E02F8ABFFB9}"/>
                  </a:ext>
                </a:extLst>
              </p:cNvPr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236;p12">
                <a:extLst>
                  <a:ext uri="{FF2B5EF4-FFF2-40B4-BE49-F238E27FC236}">
                    <a16:creationId xmlns:a16="http://schemas.microsoft.com/office/drawing/2014/main" id="{75DBDE20-78F5-4361-A661-EFD693CCCB92}"/>
                  </a:ext>
                </a:extLst>
              </p:cNvPr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237;p12">
                <a:extLst>
                  <a:ext uri="{FF2B5EF4-FFF2-40B4-BE49-F238E27FC236}">
                    <a16:creationId xmlns:a16="http://schemas.microsoft.com/office/drawing/2014/main" id="{6A9BE084-9317-45CE-9FAF-308EA81C73CA}"/>
                  </a:ext>
                </a:extLst>
              </p:cNvPr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238;p12">
                <a:extLst>
                  <a:ext uri="{FF2B5EF4-FFF2-40B4-BE49-F238E27FC236}">
                    <a16:creationId xmlns:a16="http://schemas.microsoft.com/office/drawing/2014/main" id="{08A40F05-EC0A-4A3D-9D6C-7A372C63DBC4}"/>
                  </a:ext>
                </a:extLst>
              </p:cNvPr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239;p12">
                <a:extLst>
                  <a:ext uri="{FF2B5EF4-FFF2-40B4-BE49-F238E27FC236}">
                    <a16:creationId xmlns:a16="http://schemas.microsoft.com/office/drawing/2014/main" id="{D5270F18-9598-4A3F-A97D-CFC792BF9AAB}"/>
                  </a:ext>
                </a:extLst>
              </p:cNvPr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240;p12">
                <a:extLst>
                  <a:ext uri="{FF2B5EF4-FFF2-40B4-BE49-F238E27FC236}">
                    <a16:creationId xmlns:a16="http://schemas.microsoft.com/office/drawing/2014/main" id="{743B2962-F96C-4C41-A4DB-9B44CAD12E0A}"/>
                  </a:ext>
                </a:extLst>
              </p:cNvPr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241;p12">
                <a:extLst>
                  <a:ext uri="{FF2B5EF4-FFF2-40B4-BE49-F238E27FC236}">
                    <a16:creationId xmlns:a16="http://schemas.microsoft.com/office/drawing/2014/main" id="{4D11DC98-873A-4CFD-AA10-CD5C4A447235}"/>
                  </a:ext>
                </a:extLst>
              </p:cNvPr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" name="Google Shape;242;p12">
                <a:extLst>
                  <a:ext uri="{FF2B5EF4-FFF2-40B4-BE49-F238E27FC236}">
                    <a16:creationId xmlns:a16="http://schemas.microsoft.com/office/drawing/2014/main" id="{FCB5F575-3725-404C-B69B-DD21BEBD08B2}"/>
                  </a:ext>
                </a:extLst>
              </p:cNvPr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243;p12">
                <a:extLst>
                  <a:ext uri="{FF2B5EF4-FFF2-40B4-BE49-F238E27FC236}">
                    <a16:creationId xmlns:a16="http://schemas.microsoft.com/office/drawing/2014/main" id="{478887AE-6B23-4891-A032-E739AA4892BB}"/>
                  </a:ext>
                </a:extLst>
              </p:cNvPr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244;p12">
                <a:extLst>
                  <a:ext uri="{FF2B5EF4-FFF2-40B4-BE49-F238E27FC236}">
                    <a16:creationId xmlns:a16="http://schemas.microsoft.com/office/drawing/2014/main" id="{E085F3B6-7515-480F-96F5-E7E21A47ADCC}"/>
                  </a:ext>
                </a:extLst>
              </p:cNvPr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245;p12">
                <a:extLst>
                  <a:ext uri="{FF2B5EF4-FFF2-40B4-BE49-F238E27FC236}">
                    <a16:creationId xmlns:a16="http://schemas.microsoft.com/office/drawing/2014/main" id="{41E89E08-4B42-4066-9064-F64A5F7F6A1A}"/>
                  </a:ext>
                </a:extLst>
              </p:cNvPr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246;p12">
                <a:extLst>
                  <a:ext uri="{FF2B5EF4-FFF2-40B4-BE49-F238E27FC236}">
                    <a16:creationId xmlns:a16="http://schemas.microsoft.com/office/drawing/2014/main" id="{13976A10-1477-45AF-9B52-15C7C3D3E68F}"/>
                  </a:ext>
                </a:extLst>
              </p:cNvPr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247;p12">
                <a:extLst>
                  <a:ext uri="{FF2B5EF4-FFF2-40B4-BE49-F238E27FC236}">
                    <a16:creationId xmlns:a16="http://schemas.microsoft.com/office/drawing/2014/main" id="{63F46C2A-212C-4331-8EC1-A645790F7A4E}"/>
                  </a:ext>
                </a:extLst>
              </p:cNvPr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248;p12">
                <a:extLst>
                  <a:ext uri="{FF2B5EF4-FFF2-40B4-BE49-F238E27FC236}">
                    <a16:creationId xmlns:a16="http://schemas.microsoft.com/office/drawing/2014/main" id="{03117DE7-E6BE-4929-BCBF-C961AA3B9627}"/>
                  </a:ext>
                </a:extLst>
              </p:cNvPr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249;p12">
                <a:extLst>
                  <a:ext uri="{FF2B5EF4-FFF2-40B4-BE49-F238E27FC236}">
                    <a16:creationId xmlns:a16="http://schemas.microsoft.com/office/drawing/2014/main" id="{9689CCE3-0E50-428D-9EA9-017E37C39694}"/>
                  </a:ext>
                </a:extLst>
              </p:cNvPr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250;p12">
                <a:extLst>
                  <a:ext uri="{FF2B5EF4-FFF2-40B4-BE49-F238E27FC236}">
                    <a16:creationId xmlns:a16="http://schemas.microsoft.com/office/drawing/2014/main" id="{F6B3B690-2583-4A44-9124-991A54CD081F}"/>
                  </a:ext>
                </a:extLst>
              </p:cNvPr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251;p12">
                <a:extLst>
                  <a:ext uri="{FF2B5EF4-FFF2-40B4-BE49-F238E27FC236}">
                    <a16:creationId xmlns:a16="http://schemas.microsoft.com/office/drawing/2014/main" id="{18D81B04-09F8-4601-8A4D-8E2B0D634B6B}"/>
                  </a:ext>
                </a:extLst>
              </p:cNvPr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252;p12">
                <a:extLst>
                  <a:ext uri="{FF2B5EF4-FFF2-40B4-BE49-F238E27FC236}">
                    <a16:creationId xmlns:a16="http://schemas.microsoft.com/office/drawing/2014/main" id="{31EBED06-91D1-4302-A18A-17F735E2A049}"/>
                  </a:ext>
                </a:extLst>
              </p:cNvPr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0" name="Google Shape;253;p12">
              <a:extLst>
                <a:ext uri="{FF2B5EF4-FFF2-40B4-BE49-F238E27FC236}">
                  <a16:creationId xmlns:a16="http://schemas.microsoft.com/office/drawing/2014/main" id="{7AA27DE6-2464-4E54-ABF9-E18AE2FAAA15}"/>
                </a:ext>
              </a:extLst>
            </p:cNvPr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254;p12">
              <a:extLst>
                <a:ext uri="{FF2B5EF4-FFF2-40B4-BE49-F238E27FC236}">
                  <a16:creationId xmlns:a16="http://schemas.microsoft.com/office/drawing/2014/main" id="{BE7571F4-0B20-4082-9A4B-4254F5A58B19}"/>
                </a:ext>
              </a:extLst>
            </p:cNvPr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255;p12">
              <a:extLst>
                <a:ext uri="{FF2B5EF4-FFF2-40B4-BE49-F238E27FC236}">
                  <a16:creationId xmlns:a16="http://schemas.microsoft.com/office/drawing/2014/main" id="{862DD150-1690-417E-B385-BCDE2D10EE13}"/>
                </a:ext>
              </a:extLst>
            </p:cNvPr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256;p12">
              <a:extLst>
                <a:ext uri="{FF2B5EF4-FFF2-40B4-BE49-F238E27FC236}">
                  <a16:creationId xmlns:a16="http://schemas.microsoft.com/office/drawing/2014/main" id="{46D91476-C3FF-487A-A58C-FB78B27B26B9}"/>
                </a:ext>
              </a:extLst>
            </p:cNvPr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257;p12">
              <a:extLst>
                <a:ext uri="{FF2B5EF4-FFF2-40B4-BE49-F238E27FC236}">
                  <a16:creationId xmlns:a16="http://schemas.microsoft.com/office/drawing/2014/main" id="{9E22E45E-5C44-42C2-BAFE-26890C291E33}"/>
                </a:ext>
              </a:extLst>
            </p:cNvPr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258;p12">
              <a:extLst>
                <a:ext uri="{FF2B5EF4-FFF2-40B4-BE49-F238E27FC236}">
                  <a16:creationId xmlns:a16="http://schemas.microsoft.com/office/drawing/2014/main" id="{8DAC0C33-4655-432E-A4B5-7C547F56AFF8}"/>
                </a:ext>
              </a:extLst>
            </p:cNvPr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259;p12">
              <a:extLst>
                <a:ext uri="{FF2B5EF4-FFF2-40B4-BE49-F238E27FC236}">
                  <a16:creationId xmlns:a16="http://schemas.microsoft.com/office/drawing/2014/main" id="{16F6AC4E-4F4A-44E1-9A64-CC4AA3374D2C}"/>
                </a:ext>
              </a:extLst>
            </p:cNvPr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260;p12">
              <a:extLst>
                <a:ext uri="{FF2B5EF4-FFF2-40B4-BE49-F238E27FC236}">
                  <a16:creationId xmlns:a16="http://schemas.microsoft.com/office/drawing/2014/main" id="{32E5E732-E55B-403B-8623-7F6DA745C44E}"/>
                </a:ext>
              </a:extLst>
            </p:cNvPr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261;p12">
              <a:extLst>
                <a:ext uri="{FF2B5EF4-FFF2-40B4-BE49-F238E27FC236}">
                  <a16:creationId xmlns:a16="http://schemas.microsoft.com/office/drawing/2014/main" id="{69C28BBD-7C69-481C-A246-68C7FE6B6754}"/>
                </a:ext>
              </a:extLst>
            </p:cNvPr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262;p12">
              <a:extLst>
                <a:ext uri="{FF2B5EF4-FFF2-40B4-BE49-F238E27FC236}">
                  <a16:creationId xmlns:a16="http://schemas.microsoft.com/office/drawing/2014/main" id="{E863F97F-61D1-49C1-A682-DB319DA91764}"/>
                </a:ext>
              </a:extLst>
            </p:cNvPr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263;p12">
              <a:extLst>
                <a:ext uri="{FF2B5EF4-FFF2-40B4-BE49-F238E27FC236}">
                  <a16:creationId xmlns:a16="http://schemas.microsoft.com/office/drawing/2014/main" id="{53BD00E0-0A60-46E5-A20A-B8F44AB83514}"/>
                </a:ext>
              </a:extLst>
            </p:cNvPr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264;p12">
              <a:extLst>
                <a:ext uri="{FF2B5EF4-FFF2-40B4-BE49-F238E27FC236}">
                  <a16:creationId xmlns:a16="http://schemas.microsoft.com/office/drawing/2014/main" id="{BEE62BFB-A179-48A9-BF0E-D2DB1011D918}"/>
                </a:ext>
              </a:extLst>
            </p:cNvPr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265;p12">
              <a:extLst>
                <a:ext uri="{FF2B5EF4-FFF2-40B4-BE49-F238E27FC236}">
                  <a16:creationId xmlns:a16="http://schemas.microsoft.com/office/drawing/2014/main" id="{3DBC1A84-8FC1-497F-9DF8-1E16E8A62EFC}"/>
                </a:ext>
              </a:extLst>
            </p:cNvPr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266;p12">
              <a:extLst>
                <a:ext uri="{FF2B5EF4-FFF2-40B4-BE49-F238E27FC236}">
                  <a16:creationId xmlns:a16="http://schemas.microsoft.com/office/drawing/2014/main" id="{7044E8EF-0D93-41A9-80E6-E1591E92DA95}"/>
                </a:ext>
              </a:extLst>
            </p:cNvPr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267;p12">
              <a:extLst>
                <a:ext uri="{FF2B5EF4-FFF2-40B4-BE49-F238E27FC236}">
                  <a16:creationId xmlns:a16="http://schemas.microsoft.com/office/drawing/2014/main" id="{32ED116A-4C1A-4A56-B858-82761FAB1ACE}"/>
                </a:ext>
              </a:extLst>
            </p:cNvPr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268;p12">
              <a:extLst>
                <a:ext uri="{FF2B5EF4-FFF2-40B4-BE49-F238E27FC236}">
                  <a16:creationId xmlns:a16="http://schemas.microsoft.com/office/drawing/2014/main" id="{054D381A-82B0-4B05-BAC3-8DDE52BD7C1F}"/>
                </a:ext>
              </a:extLst>
            </p:cNvPr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269;p12">
              <a:extLst>
                <a:ext uri="{FF2B5EF4-FFF2-40B4-BE49-F238E27FC236}">
                  <a16:creationId xmlns:a16="http://schemas.microsoft.com/office/drawing/2014/main" id="{367B8E1E-0D61-41FB-A8DA-DFD4E306D40C}"/>
                </a:ext>
              </a:extLst>
            </p:cNvPr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270;p12">
              <a:extLst>
                <a:ext uri="{FF2B5EF4-FFF2-40B4-BE49-F238E27FC236}">
                  <a16:creationId xmlns:a16="http://schemas.microsoft.com/office/drawing/2014/main" id="{B36D9C77-4973-4937-A132-E705D29F3AA6}"/>
                </a:ext>
              </a:extLst>
            </p:cNvPr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271;p12">
              <a:extLst>
                <a:ext uri="{FF2B5EF4-FFF2-40B4-BE49-F238E27FC236}">
                  <a16:creationId xmlns:a16="http://schemas.microsoft.com/office/drawing/2014/main" id="{7D873781-014F-438D-AA46-6870739F0FA4}"/>
                </a:ext>
              </a:extLst>
            </p:cNvPr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272;p12">
              <a:extLst>
                <a:ext uri="{FF2B5EF4-FFF2-40B4-BE49-F238E27FC236}">
                  <a16:creationId xmlns:a16="http://schemas.microsoft.com/office/drawing/2014/main" id="{CC310C7E-54FA-4882-8701-865787115050}"/>
                </a:ext>
              </a:extLst>
            </p:cNvPr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273;p12">
              <a:extLst>
                <a:ext uri="{FF2B5EF4-FFF2-40B4-BE49-F238E27FC236}">
                  <a16:creationId xmlns:a16="http://schemas.microsoft.com/office/drawing/2014/main" id="{EC04D03F-A36B-4FCE-BE06-44972EE346CF}"/>
                </a:ext>
              </a:extLst>
            </p:cNvPr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274;p12">
              <a:extLst>
                <a:ext uri="{FF2B5EF4-FFF2-40B4-BE49-F238E27FC236}">
                  <a16:creationId xmlns:a16="http://schemas.microsoft.com/office/drawing/2014/main" id="{3A2F0740-3022-421E-988C-BC9ADADA3E1E}"/>
                </a:ext>
              </a:extLst>
            </p:cNvPr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275;p12">
              <a:extLst>
                <a:ext uri="{FF2B5EF4-FFF2-40B4-BE49-F238E27FC236}">
                  <a16:creationId xmlns:a16="http://schemas.microsoft.com/office/drawing/2014/main" id="{FE6D01B9-6E57-4B9D-B993-2A491E1658D3}"/>
                </a:ext>
              </a:extLst>
            </p:cNvPr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276;p12">
              <a:extLst>
                <a:ext uri="{FF2B5EF4-FFF2-40B4-BE49-F238E27FC236}">
                  <a16:creationId xmlns:a16="http://schemas.microsoft.com/office/drawing/2014/main" id="{44EE66BD-F826-4183-BBCA-ED3495C35FC1}"/>
                </a:ext>
              </a:extLst>
            </p:cNvPr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277;p12">
              <a:extLst>
                <a:ext uri="{FF2B5EF4-FFF2-40B4-BE49-F238E27FC236}">
                  <a16:creationId xmlns:a16="http://schemas.microsoft.com/office/drawing/2014/main" id="{55D0EEA6-9641-443B-9FB3-11449E8A73F6}"/>
                </a:ext>
              </a:extLst>
            </p:cNvPr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278;p12">
              <a:extLst>
                <a:ext uri="{FF2B5EF4-FFF2-40B4-BE49-F238E27FC236}">
                  <a16:creationId xmlns:a16="http://schemas.microsoft.com/office/drawing/2014/main" id="{9BA2F0A6-AF05-4F23-BF81-CA803446058F}"/>
                </a:ext>
              </a:extLst>
            </p:cNvPr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279;p12">
              <a:extLst>
                <a:ext uri="{FF2B5EF4-FFF2-40B4-BE49-F238E27FC236}">
                  <a16:creationId xmlns:a16="http://schemas.microsoft.com/office/drawing/2014/main" id="{445CF96F-4E65-4C16-BA1D-DB1D041E1F56}"/>
                </a:ext>
              </a:extLst>
            </p:cNvPr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280;p12">
              <a:extLst>
                <a:ext uri="{FF2B5EF4-FFF2-40B4-BE49-F238E27FC236}">
                  <a16:creationId xmlns:a16="http://schemas.microsoft.com/office/drawing/2014/main" id="{D1B21A88-4766-4B1E-B649-66947A38B438}"/>
                </a:ext>
              </a:extLst>
            </p:cNvPr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281;p12">
              <a:extLst>
                <a:ext uri="{FF2B5EF4-FFF2-40B4-BE49-F238E27FC236}">
                  <a16:creationId xmlns:a16="http://schemas.microsoft.com/office/drawing/2014/main" id="{3301E99E-FD10-4236-9A72-C52551BAD88A}"/>
                </a:ext>
              </a:extLst>
            </p:cNvPr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282;p12">
              <a:extLst>
                <a:ext uri="{FF2B5EF4-FFF2-40B4-BE49-F238E27FC236}">
                  <a16:creationId xmlns:a16="http://schemas.microsoft.com/office/drawing/2014/main" id="{6511C38D-3EA5-4D0E-9D66-746B0AAB86D6}"/>
                </a:ext>
              </a:extLst>
            </p:cNvPr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283;p12">
              <a:extLst>
                <a:ext uri="{FF2B5EF4-FFF2-40B4-BE49-F238E27FC236}">
                  <a16:creationId xmlns:a16="http://schemas.microsoft.com/office/drawing/2014/main" id="{845B2F55-0EA8-4259-B5B8-75F783043D81}"/>
                </a:ext>
              </a:extLst>
            </p:cNvPr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284;p12">
              <a:extLst>
                <a:ext uri="{FF2B5EF4-FFF2-40B4-BE49-F238E27FC236}">
                  <a16:creationId xmlns:a16="http://schemas.microsoft.com/office/drawing/2014/main" id="{DD03994D-655C-4467-AA50-BF985BE9585E}"/>
                </a:ext>
              </a:extLst>
            </p:cNvPr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285;p12">
              <a:extLst>
                <a:ext uri="{FF2B5EF4-FFF2-40B4-BE49-F238E27FC236}">
                  <a16:creationId xmlns:a16="http://schemas.microsoft.com/office/drawing/2014/main" id="{0351B682-8ED5-4950-B394-85F285CD2AD4}"/>
                </a:ext>
              </a:extLst>
            </p:cNvPr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286;p12">
              <a:extLst>
                <a:ext uri="{FF2B5EF4-FFF2-40B4-BE49-F238E27FC236}">
                  <a16:creationId xmlns:a16="http://schemas.microsoft.com/office/drawing/2014/main" id="{DFEDF9F7-14C8-41F2-9260-FE898AAD9488}"/>
                </a:ext>
              </a:extLst>
            </p:cNvPr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287;p12">
              <a:extLst>
                <a:ext uri="{FF2B5EF4-FFF2-40B4-BE49-F238E27FC236}">
                  <a16:creationId xmlns:a16="http://schemas.microsoft.com/office/drawing/2014/main" id="{1FE948CC-D2EB-400A-838B-DB406AAA1F8C}"/>
                </a:ext>
              </a:extLst>
            </p:cNvPr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288;p12">
              <a:extLst>
                <a:ext uri="{FF2B5EF4-FFF2-40B4-BE49-F238E27FC236}">
                  <a16:creationId xmlns:a16="http://schemas.microsoft.com/office/drawing/2014/main" id="{5B1C4260-AB8E-49D8-A7C7-BEDE5429B701}"/>
                </a:ext>
              </a:extLst>
            </p:cNvPr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6" name="Google Shape;289;p12">
              <a:extLst>
                <a:ext uri="{FF2B5EF4-FFF2-40B4-BE49-F238E27FC236}">
                  <a16:creationId xmlns:a16="http://schemas.microsoft.com/office/drawing/2014/main" id="{3CCEF0B0-AFAF-4F30-99B2-3D2AF7746406}"/>
                </a:ext>
              </a:extLst>
            </p:cNvPr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390" name="Google Shape;290;p12">
                <a:extLst>
                  <a:ext uri="{FF2B5EF4-FFF2-40B4-BE49-F238E27FC236}">
                    <a16:creationId xmlns:a16="http://schemas.microsoft.com/office/drawing/2014/main" id="{37A2ABDA-0C00-4065-BA57-C02FE7533EA7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291;p12">
                <a:extLst>
                  <a:ext uri="{FF2B5EF4-FFF2-40B4-BE49-F238E27FC236}">
                    <a16:creationId xmlns:a16="http://schemas.microsoft.com/office/drawing/2014/main" id="{0F1AD1C1-5916-4CB2-888E-B912A37D87A8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292;p12">
                <a:extLst>
                  <a:ext uri="{FF2B5EF4-FFF2-40B4-BE49-F238E27FC236}">
                    <a16:creationId xmlns:a16="http://schemas.microsoft.com/office/drawing/2014/main" id="{8D9E2FE5-A2E8-4B53-95FD-9ACB81E01173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293;p12">
                <a:extLst>
                  <a:ext uri="{FF2B5EF4-FFF2-40B4-BE49-F238E27FC236}">
                    <a16:creationId xmlns:a16="http://schemas.microsoft.com/office/drawing/2014/main" id="{C7F539D0-170B-4504-BB29-3C3D703202FE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294;p12">
                <a:extLst>
                  <a:ext uri="{FF2B5EF4-FFF2-40B4-BE49-F238E27FC236}">
                    <a16:creationId xmlns:a16="http://schemas.microsoft.com/office/drawing/2014/main" id="{6F048763-893F-4432-8061-B0DA120ABB2F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7" name="Google Shape;295;p12">
              <a:extLst>
                <a:ext uri="{FF2B5EF4-FFF2-40B4-BE49-F238E27FC236}">
                  <a16:creationId xmlns:a16="http://schemas.microsoft.com/office/drawing/2014/main" id="{72600FC1-6431-47CF-B043-8D7A130EA3C7}"/>
                </a:ext>
              </a:extLst>
            </p:cNvPr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385" name="Google Shape;296;p12">
                <a:extLst>
                  <a:ext uri="{FF2B5EF4-FFF2-40B4-BE49-F238E27FC236}">
                    <a16:creationId xmlns:a16="http://schemas.microsoft.com/office/drawing/2014/main" id="{8105C9D3-A40F-4492-99B5-5BB9406A3713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297;p12">
                <a:extLst>
                  <a:ext uri="{FF2B5EF4-FFF2-40B4-BE49-F238E27FC236}">
                    <a16:creationId xmlns:a16="http://schemas.microsoft.com/office/drawing/2014/main" id="{2AADE266-4190-4103-A328-25A8115FAB75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298;p12">
                <a:extLst>
                  <a:ext uri="{FF2B5EF4-FFF2-40B4-BE49-F238E27FC236}">
                    <a16:creationId xmlns:a16="http://schemas.microsoft.com/office/drawing/2014/main" id="{23783362-B63A-4742-A42F-64CC453709B2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299;p12">
                <a:extLst>
                  <a:ext uri="{FF2B5EF4-FFF2-40B4-BE49-F238E27FC236}">
                    <a16:creationId xmlns:a16="http://schemas.microsoft.com/office/drawing/2014/main" id="{3B0D3722-02CB-4F74-A1E2-8EC74AF3080D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00;p12">
                <a:extLst>
                  <a:ext uri="{FF2B5EF4-FFF2-40B4-BE49-F238E27FC236}">
                    <a16:creationId xmlns:a16="http://schemas.microsoft.com/office/drawing/2014/main" id="{E7B88AC7-07F2-43C1-87ED-4A3589C5C05E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8" name="Google Shape;301;p12">
              <a:extLst>
                <a:ext uri="{FF2B5EF4-FFF2-40B4-BE49-F238E27FC236}">
                  <a16:creationId xmlns:a16="http://schemas.microsoft.com/office/drawing/2014/main" id="{A3E0AB2E-A721-4AAA-B5FC-C38D41FE959A}"/>
                </a:ext>
              </a:extLst>
            </p:cNvPr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02;p12">
              <a:extLst>
                <a:ext uri="{FF2B5EF4-FFF2-40B4-BE49-F238E27FC236}">
                  <a16:creationId xmlns:a16="http://schemas.microsoft.com/office/drawing/2014/main" id="{386024B7-7E95-4EA3-B203-6232F8C8CC61}"/>
                </a:ext>
              </a:extLst>
            </p:cNvPr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0" name="Google Shape;303;p12">
              <a:extLst>
                <a:ext uri="{FF2B5EF4-FFF2-40B4-BE49-F238E27FC236}">
                  <a16:creationId xmlns:a16="http://schemas.microsoft.com/office/drawing/2014/main" id="{44DDEEB4-4298-41C6-B4CF-EF6FAAF54634}"/>
                </a:ext>
              </a:extLst>
            </p:cNvPr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51" name="Google Shape;304;p12">
                <a:extLst>
                  <a:ext uri="{FF2B5EF4-FFF2-40B4-BE49-F238E27FC236}">
                    <a16:creationId xmlns:a16="http://schemas.microsoft.com/office/drawing/2014/main" id="{26CB0C73-CCBE-44EA-A400-F62BA21D1EEE}"/>
                  </a:ext>
                </a:extLst>
              </p:cNvPr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05;p12">
                <a:extLst>
                  <a:ext uri="{FF2B5EF4-FFF2-40B4-BE49-F238E27FC236}">
                    <a16:creationId xmlns:a16="http://schemas.microsoft.com/office/drawing/2014/main" id="{47DB59BC-777A-4132-811E-C84907107EE9}"/>
                  </a:ext>
                </a:extLst>
              </p:cNvPr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06;p12">
                <a:extLst>
                  <a:ext uri="{FF2B5EF4-FFF2-40B4-BE49-F238E27FC236}">
                    <a16:creationId xmlns:a16="http://schemas.microsoft.com/office/drawing/2014/main" id="{C376F197-95CF-4A6D-80E9-0E490918938B}"/>
                  </a:ext>
                </a:extLst>
              </p:cNvPr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07;p12">
                <a:extLst>
                  <a:ext uri="{FF2B5EF4-FFF2-40B4-BE49-F238E27FC236}">
                    <a16:creationId xmlns:a16="http://schemas.microsoft.com/office/drawing/2014/main" id="{DAC33656-2421-4BBD-B18D-004F0105C7E4}"/>
                  </a:ext>
                </a:extLst>
              </p:cNvPr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08;p12">
                <a:extLst>
                  <a:ext uri="{FF2B5EF4-FFF2-40B4-BE49-F238E27FC236}">
                    <a16:creationId xmlns:a16="http://schemas.microsoft.com/office/drawing/2014/main" id="{AE48B6C6-3765-4AE8-B17C-384489C64E14}"/>
                  </a:ext>
                </a:extLst>
              </p:cNvPr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09;p12">
                <a:extLst>
                  <a:ext uri="{FF2B5EF4-FFF2-40B4-BE49-F238E27FC236}">
                    <a16:creationId xmlns:a16="http://schemas.microsoft.com/office/drawing/2014/main" id="{B6A9C495-FDC4-43EF-8C2C-F43B210068A9}"/>
                  </a:ext>
                </a:extLst>
              </p:cNvPr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10;p12">
                <a:extLst>
                  <a:ext uri="{FF2B5EF4-FFF2-40B4-BE49-F238E27FC236}">
                    <a16:creationId xmlns:a16="http://schemas.microsoft.com/office/drawing/2014/main" id="{83EE493A-1B65-4814-9E34-36324A4BEC8B}"/>
                  </a:ext>
                </a:extLst>
              </p:cNvPr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11;p12">
                <a:extLst>
                  <a:ext uri="{FF2B5EF4-FFF2-40B4-BE49-F238E27FC236}">
                    <a16:creationId xmlns:a16="http://schemas.microsoft.com/office/drawing/2014/main" id="{FFFD8A93-74B6-469A-AFE0-5310260FD97D}"/>
                  </a:ext>
                </a:extLst>
              </p:cNvPr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12;p12">
                <a:extLst>
                  <a:ext uri="{FF2B5EF4-FFF2-40B4-BE49-F238E27FC236}">
                    <a16:creationId xmlns:a16="http://schemas.microsoft.com/office/drawing/2014/main" id="{03727E59-C163-470F-9CEB-8264FAD38831}"/>
                  </a:ext>
                </a:extLst>
              </p:cNvPr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13;p12">
                <a:extLst>
                  <a:ext uri="{FF2B5EF4-FFF2-40B4-BE49-F238E27FC236}">
                    <a16:creationId xmlns:a16="http://schemas.microsoft.com/office/drawing/2014/main" id="{28A18AD1-1D27-4D91-8F8C-4079CF5E7E40}"/>
                  </a:ext>
                </a:extLst>
              </p:cNvPr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14;p12">
                <a:extLst>
                  <a:ext uri="{FF2B5EF4-FFF2-40B4-BE49-F238E27FC236}">
                    <a16:creationId xmlns:a16="http://schemas.microsoft.com/office/drawing/2014/main" id="{7FE2B742-214E-4533-8D28-165B48C31E47}"/>
                  </a:ext>
                </a:extLst>
              </p:cNvPr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15;p12">
                <a:extLst>
                  <a:ext uri="{FF2B5EF4-FFF2-40B4-BE49-F238E27FC236}">
                    <a16:creationId xmlns:a16="http://schemas.microsoft.com/office/drawing/2014/main" id="{DEF1D708-15F1-4AF4-BF8A-682E26A97D10}"/>
                  </a:ext>
                </a:extLst>
              </p:cNvPr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16;p12">
                <a:extLst>
                  <a:ext uri="{FF2B5EF4-FFF2-40B4-BE49-F238E27FC236}">
                    <a16:creationId xmlns:a16="http://schemas.microsoft.com/office/drawing/2014/main" id="{D6DDADDA-804F-4587-9E85-C9D7F1F2005E}"/>
                  </a:ext>
                </a:extLst>
              </p:cNvPr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17;p12">
                <a:extLst>
                  <a:ext uri="{FF2B5EF4-FFF2-40B4-BE49-F238E27FC236}">
                    <a16:creationId xmlns:a16="http://schemas.microsoft.com/office/drawing/2014/main" id="{93E366B5-1C51-4527-8413-DC0BCA238866}"/>
                  </a:ext>
                </a:extLst>
              </p:cNvPr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18;p12">
                <a:extLst>
                  <a:ext uri="{FF2B5EF4-FFF2-40B4-BE49-F238E27FC236}">
                    <a16:creationId xmlns:a16="http://schemas.microsoft.com/office/drawing/2014/main" id="{6F9A5A70-8499-47B8-9033-B728D62B2ACC}"/>
                  </a:ext>
                </a:extLst>
              </p:cNvPr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19;p12">
                <a:extLst>
                  <a:ext uri="{FF2B5EF4-FFF2-40B4-BE49-F238E27FC236}">
                    <a16:creationId xmlns:a16="http://schemas.microsoft.com/office/drawing/2014/main" id="{7F5FC651-4FA4-4A3D-B245-61D162AE4CD9}"/>
                  </a:ext>
                </a:extLst>
              </p:cNvPr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20;p12">
                <a:extLst>
                  <a:ext uri="{FF2B5EF4-FFF2-40B4-BE49-F238E27FC236}">
                    <a16:creationId xmlns:a16="http://schemas.microsoft.com/office/drawing/2014/main" id="{BF0A2226-B37B-4C45-8BAF-55E9FD9D962A}"/>
                  </a:ext>
                </a:extLst>
              </p:cNvPr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321;p12">
                <a:extLst>
                  <a:ext uri="{FF2B5EF4-FFF2-40B4-BE49-F238E27FC236}">
                    <a16:creationId xmlns:a16="http://schemas.microsoft.com/office/drawing/2014/main" id="{93BC1BC9-038A-40B4-A3D3-E1A534C199CA}"/>
                  </a:ext>
                </a:extLst>
              </p:cNvPr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22;p12">
                <a:extLst>
                  <a:ext uri="{FF2B5EF4-FFF2-40B4-BE49-F238E27FC236}">
                    <a16:creationId xmlns:a16="http://schemas.microsoft.com/office/drawing/2014/main" id="{9E825F3F-2FBD-452D-BE26-FA4B91BD0F3F}"/>
                  </a:ext>
                </a:extLst>
              </p:cNvPr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23;p12">
                <a:extLst>
                  <a:ext uri="{FF2B5EF4-FFF2-40B4-BE49-F238E27FC236}">
                    <a16:creationId xmlns:a16="http://schemas.microsoft.com/office/drawing/2014/main" id="{CD7F5A5C-DB74-4BD7-AA71-CFEABBACC72B}"/>
                  </a:ext>
                </a:extLst>
              </p:cNvPr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24;p12">
                <a:extLst>
                  <a:ext uri="{FF2B5EF4-FFF2-40B4-BE49-F238E27FC236}">
                    <a16:creationId xmlns:a16="http://schemas.microsoft.com/office/drawing/2014/main" id="{8F5FDCB2-D56C-4080-98CE-F09205A88DFF}"/>
                  </a:ext>
                </a:extLst>
              </p:cNvPr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25;p12">
                <a:extLst>
                  <a:ext uri="{FF2B5EF4-FFF2-40B4-BE49-F238E27FC236}">
                    <a16:creationId xmlns:a16="http://schemas.microsoft.com/office/drawing/2014/main" id="{443A90BA-4AFF-446A-9986-A6B07A4DB1A3}"/>
                  </a:ext>
                </a:extLst>
              </p:cNvPr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26;p12">
                <a:extLst>
                  <a:ext uri="{FF2B5EF4-FFF2-40B4-BE49-F238E27FC236}">
                    <a16:creationId xmlns:a16="http://schemas.microsoft.com/office/drawing/2014/main" id="{AE25B4FA-AC24-40EA-B05E-BE4367A41F7F}"/>
                  </a:ext>
                </a:extLst>
              </p:cNvPr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27;p12">
                <a:extLst>
                  <a:ext uri="{FF2B5EF4-FFF2-40B4-BE49-F238E27FC236}">
                    <a16:creationId xmlns:a16="http://schemas.microsoft.com/office/drawing/2014/main" id="{E89A3861-4F5C-4D84-A78C-DB8BD45BCBF7}"/>
                  </a:ext>
                </a:extLst>
              </p:cNvPr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28;p12">
                <a:extLst>
                  <a:ext uri="{FF2B5EF4-FFF2-40B4-BE49-F238E27FC236}">
                    <a16:creationId xmlns:a16="http://schemas.microsoft.com/office/drawing/2014/main" id="{B2E8D855-8E13-4D5D-B438-801759450EFC}"/>
                  </a:ext>
                </a:extLst>
              </p:cNvPr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29;p12">
                <a:extLst>
                  <a:ext uri="{FF2B5EF4-FFF2-40B4-BE49-F238E27FC236}">
                    <a16:creationId xmlns:a16="http://schemas.microsoft.com/office/drawing/2014/main" id="{67F2591D-611A-4DC8-A47F-DE45887FECA0}"/>
                  </a:ext>
                </a:extLst>
              </p:cNvPr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77" name="Google Shape;330;p12">
                <a:extLst>
                  <a:ext uri="{FF2B5EF4-FFF2-40B4-BE49-F238E27FC236}">
                    <a16:creationId xmlns:a16="http://schemas.microsoft.com/office/drawing/2014/main" id="{3DFCC05B-9CA0-4573-A131-FF4FAF83DC76}"/>
                  </a:ext>
                </a:extLst>
              </p:cNvPr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80" name="Google Shape;331;p12">
                  <a:extLst>
                    <a:ext uri="{FF2B5EF4-FFF2-40B4-BE49-F238E27FC236}">
                      <a16:creationId xmlns:a16="http://schemas.microsoft.com/office/drawing/2014/main" id="{029E7209-FCC3-4FAC-98DA-FA8D09E8B61A}"/>
                    </a:ext>
                  </a:extLst>
                </p:cNvPr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1" name="Google Shape;332;p12">
                  <a:extLst>
                    <a:ext uri="{FF2B5EF4-FFF2-40B4-BE49-F238E27FC236}">
                      <a16:creationId xmlns:a16="http://schemas.microsoft.com/office/drawing/2014/main" id="{BC6E6D6C-1EC5-46AB-9F31-0D58FF4C35C1}"/>
                    </a:ext>
                  </a:extLst>
                </p:cNvPr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2" name="Google Shape;333;p12">
                  <a:extLst>
                    <a:ext uri="{FF2B5EF4-FFF2-40B4-BE49-F238E27FC236}">
                      <a16:creationId xmlns:a16="http://schemas.microsoft.com/office/drawing/2014/main" id="{B514AF54-B843-49BA-908C-8A29DE113602}"/>
                    </a:ext>
                  </a:extLst>
                </p:cNvPr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3" name="Google Shape;334;p12">
                  <a:extLst>
                    <a:ext uri="{FF2B5EF4-FFF2-40B4-BE49-F238E27FC236}">
                      <a16:creationId xmlns:a16="http://schemas.microsoft.com/office/drawing/2014/main" id="{DC428502-AC8C-4DBA-BE07-444F09961BD3}"/>
                    </a:ext>
                  </a:extLst>
                </p:cNvPr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4" name="Google Shape;335;p12">
                  <a:extLst>
                    <a:ext uri="{FF2B5EF4-FFF2-40B4-BE49-F238E27FC236}">
                      <a16:creationId xmlns:a16="http://schemas.microsoft.com/office/drawing/2014/main" id="{4C125686-3B97-439F-9E2B-16ECEF966C09}"/>
                    </a:ext>
                  </a:extLst>
                </p:cNvPr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78" name="Google Shape;336;p12">
                <a:extLst>
                  <a:ext uri="{FF2B5EF4-FFF2-40B4-BE49-F238E27FC236}">
                    <a16:creationId xmlns:a16="http://schemas.microsoft.com/office/drawing/2014/main" id="{E57035E4-8927-45AD-982B-1AE994D724A4}"/>
                  </a:ext>
                </a:extLst>
              </p:cNvPr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37;p12">
                <a:extLst>
                  <a:ext uri="{FF2B5EF4-FFF2-40B4-BE49-F238E27FC236}">
                    <a16:creationId xmlns:a16="http://schemas.microsoft.com/office/drawing/2014/main" id="{09CEC1A3-0E4C-410C-B5A8-3B002C9DDCEE}"/>
                  </a:ext>
                </a:extLst>
              </p:cNvPr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7C3D6B-193F-42ED-9792-21F8AE4A82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C076098-DAFF-49A9-B9BE-A0A8DB650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2" y="1374573"/>
            <a:ext cx="9144000" cy="315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268F2A-EC1B-4648-B3D2-5C68B2ECCC1B}"/>
              </a:ext>
            </a:extLst>
          </p:cNvPr>
          <p:cNvSpPr txBox="1"/>
          <p:nvPr/>
        </p:nvSpPr>
        <p:spPr>
          <a:xfrm>
            <a:off x="3333404" y="407324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  <a:latin typeface="Oswald" panose="020B0604020202020204" charset="0"/>
              </a:rPr>
              <a:t>NETWORK DIAGRAM</a:t>
            </a:r>
            <a:endParaRPr lang="en-US" sz="1800" dirty="0">
              <a:solidFill>
                <a:schemeClr val="accent5">
                  <a:lumMod val="75000"/>
                </a:schemeClr>
              </a:solidFill>
              <a:latin typeface="Oswa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9"/>
          <p:cNvSpPr txBox="1">
            <a:spLocks noGrp="1"/>
          </p:cNvSpPr>
          <p:nvPr>
            <p:ph type="ctrTitle" idx="4294967295"/>
          </p:nvPr>
        </p:nvSpPr>
        <p:spPr>
          <a:xfrm>
            <a:off x="0" y="2415550"/>
            <a:ext cx="910547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0" dirty="0"/>
              <a:t>TARGET AUDIENCE</a:t>
            </a:r>
            <a:endParaRPr sz="9000" dirty="0"/>
          </a:p>
        </p:txBody>
      </p:sp>
      <p:sp>
        <p:nvSpPr>
          <p:cNvPr id="507" name="Google Shape;507;p19"/>
          <p:cNvSpPr txBox="1">
            <a:spLocks noGrp="1"/>
          </p:cNvSpPr>
          <p:nvPr>
            <p:ph type="subTitle" idx="4294967295"/>
          </p:nvPr>
        </p:nvSpPr>
        <p:spPr>
          <a:xfrm>
            <a:off x="2169650" y="3182950"/>
            <a:ext cx="4804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518" name="Google Shape;518;p1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0"/>
          <p:cNvSpPr txBox="1">
            <a:spLocks noGrp="1"/>
          </p:cNvSpPr>
          <p:nvPr>
            <p:ph type="body" idx="1"/>
          </p:nvPr>
        </p:nvSpPr>
        <p:spPr>
          <a:xfrm>
            <a:off x="97449" y="1139785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product targets students in the age range 15-18 but can be used by anyone interested in playing interactive games.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24" name="Google Shape;524;p20"/>
          <p:cNvSpPr txBox="1">
            <a:spLocks noGrp="1"/>
          </p:cNvSpPr>
          <p:nvPr>
            <p:ph type="title"/>
          </p:nvPr>
        </p:nvSpPr>
        <p:spPr>
          <a:xfrm>
            <a:off x="737507" y="2762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 AUDIENCE</a:t>
            </a:r>
            <a:endParaRPr dirty="0"/>
          </a:p>
        </p:txBody>
      </p:sp>
      <p:sp>
        <p:nvSpPr>
          <p:cNvPr id="525" name="Google Shape;525;p20"/>
          <p:cNvSpPr txBox="1">
            <a:spLocks noGrp="1"/>
          </p:cNvSpPr>
          <p:nvPr>
            <p:ph type="body" idx="2"/>
          </p:nvPr>
        </p:nvSpPr>
        <p:spPr>
          <a:xfrm>
            <a:off x="5804100" y="1042038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Since the age of the users that are going to use this game is specified, we were focused to make this product likable for this range.</a:t>
            </a:r>
            <a:endParaRPr lang="en-US" dirty="0"/>
          </a:p>
        </p:txBody>
      </p:sp>
      <p:sp>
        <p:nvSpPr>
          <p:cNvPr id="526" name="Google Shape;526;p2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1CF9A-1E99-4D4B-B6F9-D2A4F20AE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164" y="313606"/>
            <a:ext cx="6996600" cy="715800"/>
          </a:xfrm>
        </p:spPr>
        <p:txBody>
          <a:bodyPr/>
          <a:lstStyle/>
          <a:p>
            <a:r>
              <a:rPr lang="en-GB" sz="2800" dirty="0"/>
              <a:t>QUESTIONNAIRE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6B08A-13A3-43E2-9DED-FBD17337B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137" y="1231931"/>
            <a:ext cx="3145084" cy="1922100"/>
          </a:xfrm>
        </p:spPr>
        <p:txBody>
          <a:bodyPr/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have a successful game is essential to know what students don't like about coding. To gather that information, we conducted a survey where 168 students from both private and public schools gave their opinion regarding their difficulties in this field.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16927-A1E0-4891-A030-04B4F96C97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7426C9-7DC8-4F66-9701-DD91214BB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299" y="1465877"/>
            <a:ext cx="5987143" cy="314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63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60310-C0A1-4D31-AB8F-41CCF89822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8689" y="3322604"/>
            <a:ext cx="5610300" cy="1159800"/>
          </a:xfrm>
        </p:spPr>
        <p:txBody>
          <a:bodyPr/>
          <a:lstStyle/>
          <a:p>
            <a:r>
              <a:rPr lang="en-GB" sz="6000" dirty="0"/>
              <a:t>DIAGRAMS</a:t>
            </a:r>
            <a:endParaRPr lang="en-US" sz="6000" dirty="0"/>
          </a:p>
        </p:txBody>
      </p:sp>
      <p:grpSp>
        <p:nvGrpSpPr>
          <p:cNvPr id="3" name="Google Shape;2529;p47">
            <a:extLst>
              <a:ext uri="{FF2B5EF4-FFF2-40B4-BE49-F238E27FC236}">
                <a16:creationId xmlns:a16="http://schemas.microsoft.com/office/drawing/2014/main" id="{40924DB3-632A-4768-B01D-33B512333D36}"/>
              </a:ext>
            </a:extLst>
          </p:cNvPr>
          <p:cNvGrpSpPr/>
          <p:nvPr/>
        </p:nvGrpSpPr>
        <p:grpSpPr>
          <a:xfrm>
            <a:off x="131404" y="133960"/>
            <a:ext cx="1782756" cy="1850564"/>
            <a:chOff x="2012475" y="393272"/>
            <a:chExt cx="4440240" cy="4609126"/>
          </a:xfrm>
        </p:grpSpPr>
        <p:sp>
          <p:nvSpPr>
            <p:cNvPr id="4" name="Google Shape;2530;p47">
              <a:extLst>
                <a:ext uri="{FF2B5EF4-FFF2-40B4-BE49-F238E27FC236}">
                  <a16:creationId xmlns:a16="http://schemas.microsoft.com/office/drawing/2014/main" id="{0C208D51-F359-4151-A2DC-35E1B86E01F6}"/>
                </a:ext>
              </a:extLst>
            </p:cNvPr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2531;p47">
              <a:extLst>
                <a:ext uri="{FF2B5EF4-FFF2-40B4-BE49-F238E27FC236}">
                  <a16:creationId xmlns:a16="http://schemas.microsoft.com/office/drawing/2014/main" id="{5DB1412E-B413-4C5E-AC38-14682285AB35}"/>
                </a:ext>
              </a:extLst>
            </p:cNvPr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2532;p47">
              <a:extLst>
                <a:ext uri="{FF2B5EF4-FFF2-40B4-BE49-F238E27FC236}">
                  <a16:creationId xmlns:a16="http://schemas.microsoft.com/office/drawing/2014/main" id="{6769F77F-F2EE-4C17-ADEE-B11D833078FB}"/>
                </a:ext>
              </a:extLst>
            </p:cNvPr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2533;p47">
              <a:extLst>
                <a:ext uri="{FF2B5EF4-FFF2-40B4-BE49-F238E27FC236}">
                  <a16:creationId xmlns:a16="http://schemas.microsoft.com/office/drawing/2014/main" id="{1C9D57D0-C897-455E-8373-8B087EBDCF44}"/>
                </a:ext>
              </a:extLst>
            </p:cNvPr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2534;p47">
              <a:extLst>
                <a:ext uri="{FF2B5EF4-FFF2-40B4-BE49-F238E27FC236}">
                  <a16:creationId xmlns:a16="http://schemas.microsoft.com/office/drawing/2014/main" id="{14D7C3F4-CAEC-4A75-9F90-1FB383C6F1D1}"/>
                </a:ext>
              </a:extLst>
            </p:cNvPr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2535;p47">
              <a:extLst>
                <a:ext uri="{FF2B5EF4-FFF2-40B4-BE49-F238E27FC236}">
                  <a16:creationId xmlns:a16="http://schemas.microsoft.com/office/drawing/2014/main" id="{09B63E88-2FC7-451A-A119-FFCAAEA8C85A}"/>
                </a:ext>
              </a:extLst>
            </p:cNvPr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2536;p47">
              <a:extLst>
                <a:ext uri="{FF2B5EF4-FFF2-40B4-BE49-F238E27FC236}">
                  <a16:creationId xmlns:a16="http://schemas.microsoft.com/office/drawing/2014/main" id="{9AF55AE5-414D-43E0-8E9B-C6A8B7E9F6FB}"/>
                </a:ext>
              </a:extLst>
            </p:cNvPr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2537;p47">
              <a:extLst>
                <a:ext uri="{FF2B5EF4-FFF2-40B4-BE49-F238E27FC236}">
                  <a16:creationId xmlns:a16="http://schemas.microsoft.com/office/drawing/2014/main" id="{D104BD5C-784C-4A42-A9EF-CFBDC28EC647}"/>
                </a:ext>
              </a:extLst>
            </p:cNvPr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538;p47">
              <a:extLst>
                <a:ext uri="{FF2B5EF4-FFF2-40B4-BE49-F238E27FC236}">
                  <a16:creationId xmlns:a16="http://schemas.microsoft.com/office/drawing/2014/main" id="{FE397ED9-C3DB-4083-9050-8275F602966A}"/>
                </a:ext>
              </a:extLst>
            </p:cNvPr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2539;p47">
              <a:extLst>
                <a:ext uri="{FF2B5EF4-FFF2-40B4-BE49-F238E27FC236}">
                  <a16:creationId xmlns:a16="http://schemas.microsoft.com/office/drawing/2014/main" id="{AACA03D9-5483-4F50-B0D5-C2294BEDF054}"/>
                </a:ext>
              </a:extLst>
            </p:cNvPr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2540;p47">
              <a:extLst>
                <a:ext uri="{FF2B5EF4-FFF2-40B4-BE49-F238E27FC236}">
                  <a16:creationId xmlns:a16="http://schemas.microsoft.com/office/drawing/2014/main" id="{1859BD59-AD64-4378-90B3-E1928D17F8F0}"/>
                </a:ext>
              </a:extLst>
            </p:cNvPr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541;p47">
              <a:extLst>
                <a:ext uri="{FF2B5EF4-FFF2-40B4-BE49-F238E27FC236}">
                  <a16:creationId xmlns:a16="http://schemas.microsoft.com/office/drawing/2014/main" id="{38734C33-5D74-4CB5-A94E-3B879515433C}"/>
                </a:ext>
              </a:extLst>
            </p:cNvPr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542;p47">
              <a:extLst>
                <a:ext uri="{FF2B5EF4-FFF2-40B4-BE49-F238E27FC236}">
                  <a16:creationId xmlns:a16="http://schemas.microsoft.com/office/drawing/2014/main" id="{C25ACB7D-AB33-4C29-A191-6E154543D568}"/>
                </a:ext>
              </a:extLst>
            </p:cNvPr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2543;p47">
              <a:extLst>
                <a:ext uri="{FF2B5EF4-FFF2-40B4-BE49-F238E27FC236}">
                  <a16:creationId xmlns:a16="http://schemas.microsoft.com/office/drawing/2014/main" id="{54F85BC8-FEBC-414F-8716-ED761088A981}"/>
                </a:ext>
              </a:extLst>
            </p:cNvPr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2544;p47">
              <a:extLst>
                <a:ext uri="{FF2B5EF4-FFF2-40B4-BE49-F238E27FC236}">
                  <a16:creationId xmlns:a16="http://schemas.microsoft.com/office/drawing/2014/main" id="{04171BAA-A023-46BE-BBBC-64E076337BBD}"/>
                </a:ext>
              </a:extLst>
            </p:cNvPr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2545;p47">
              <a:extLst>
                <a:ext uri="{FF2B5EF4-FFF2-40B4-BE49-F238E27FC236}">
                  <a16:creationId xmlns:a16="http://schemas.microsoft.com/office/drawing/2014/main" id="{6E83106C-7028-4F5A-9771-5CF5321CF2FC}"/>
                </a:ext>
              </a:extLst>
            </p:cNvPr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546;p47">
              <a:extLst>
                <a:ext uri="{FF2B5EF4-FFF2-40B4-BE49-F238E27FC236}">
                  <a16:creationId xmlns:a16="http://schemas.microsoft.com/office/drawing/2014/main" id="{B7BA5DDE-E35C-42BA-98F8-B06686DEBB16}"/>
                </a:ext>
              </a:extLst>
            </p:cNvPr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547;p47">
              <a:extLst>
                <a:ext uri="{FF2B5EF4-FFF2-40B4-BE49-F238E27FC236}">
                  <a16:creationId xmlns:a16="http://schemas.microsoft.com/office/drawing/2014/main" id="{CAABDEB0-1819-4F2B-AB90-BB2C163FDC9D}"/>
                </a:ext>
              </a:extLst>
            </p:cNvPr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548;p47">
              <a:extLst>
                <a:ext uri="{FF2B5EF4-FFF2-40B4-BE49-F238E27FC236}">
                  <a16:creationId xmlns:a16="http://schemas.microsoft.com/office/drawing/2014/main" id="{37DA0474-12BB-4785-A590-C7E7D2D73886}"/>
                </a:ext>
              </a:extLst>
            </p:cNvPr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549;p47">
              <a:extLst>
                <a:ext uri="{FF2B5EF4-FFF2-40B4-BE49-F238E27FC236}">
                  <a16:creationId xmlns:a16="http://schemas.microsoft.com/office/drawing/2014/main" id="{DA5191D3-E2E7-46D2-A6C3-39A066C283CD}"/>
                </a:ext>
              </a:extLst>
            </p:cNvPr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550;p47">
              <a:extLst>
                <a:ext uri="{FF2B5EF4-FFF2-40B4-BE49-F238E27FC236}">
                  <a16:creationId xmlns:a16="http://schemas.microsoft.com/office/drawing/2014/main" id="{226758D2-AC65-49E2-8369-DF30E5476ADA}"/>
                </a:ext>
              </a:extLst>
            </p:cNvPr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51;p47">
              <a:extLst>
                <a:ext uri="{FF2B5EF4-FFF2-40B4-BE49-F238E27FC236}">
                  <a16:creationId xmlns:a16="http://schemas.microsoft.com/office/drawing/2014/main" id="{6880CD7B-DD6B-4D3B-9A3B-C3D4F7F23185}"/>
                </a:ext>
              </a:extLst>
            </p:cNvPr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552;p47">
              <a:extLst>
                <a:ext uri="{FF2B5EF4-FFF2-40B4-BE49-F238E27FC236}">
                  <a16:creationId xmlns:a16="http://schemas.microsoft.com/office/drawing/2014/main" id="{BFF0ADD4-92B6-45BC-BF6B-9816B7625C06}"/>
                </a:ext>
              </a:extLst>
            </p:cNvPr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553;p47">
              <a:extLst>
                <a:ext uri="{FF2B5EF4-FFF2-40B4-BE49-F238E27FC236}">
                  <a16:creationId xmlns:a16="http://schemas.microsoft.com/office/drawing/2014/main" id="{0C2628B6-6ACA-4D83-9934-2D68061D8052}"/>
                </a:ext>
              </a:extLst>
            </p:cNvPr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554;p47">
              <a:extLst>
                <a:ext uri="{FF2B5EF4-FFF2-40B4-BE49-F238E27FC236}">
                  <a16:creationId xmlns:a16="http://schemas.microsoft.com/office/drawing/2014/main" id="{42D3AD1C-D3A2-4F45-8070-24C88B6C1D40}"/>
                </a:ext>
              </a:extLst>
            </p:cNvPr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555;p47">
              <a:extLst>
                <a:ext uri="{FF2B5EF4-FFF2-40B4-BE49-F238E27FC236}">
                  <a16:creationId xmlns:a16="http://schemas.microsoft.com/office/drawing/2014/main" id="{93BF08E9-B937-47B9-B2CB-61A6E0C032C7}"/>
                </a:ext>
              </a:extLst>
            </p:cNvPr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2556;p47">
              <a:extLst>
                <a:ext uri="{FF2B5EF4-FFF2-40B4-BE49-F238E27FC236}">
                  <a16:creationId xmlns:a16="http://schemas.microsoft.com/office/drawing/2014/main" id="{7FB237B0-EF71-4B51-8841-FC81E6D84243}"/>
                </a:ext>
              </a:extLst>
            </p:cNvPr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2557;p47">
              <a:extLst>
                <a:ext uri="{FF2B5EF4-FFF2-40B4-BE49-F238E27FC236}">
                  <a16:creationId xmlns:a16="http://schemas.microsoft.com/office/drawing/2014/main" id="{AC917316-D056-4D75-8D99-5C1BDC33C1B1}"/>
                </a:ext>
              </a:extLst>
            </p:cNvPr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2558;p47">
              <a:extLst>
                <a:ext uri="{FF2B5EF4-FFF2-40B4-BE49-F238E27FC236}">
                  <a16:creationId xmlns:a16="http://schemas.microsoft.com/office/drawing/2014/main" id="{145DC7E9-94BC-4B75-ACED-DD9AC02859C8}"/>
                </a:ext>
              </a:extLst>
            </p:cNvPr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2559;p47">
              <a:extLst>
                <a:ext uri="{FF2B5EF4-FFF2-40B4-BE49-F238E27FC236}">
                  <a16:creationId xmlns:a16="http://schemas.microsoft.com/office/drawing/2014/main" id="{EE9F3A58-E5DB-4D71-8216-846700D0D39C}"/>
                </a:ext>
              </a:extLst>
            </p:cNvPr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2560;p47">
              <a:extLst>
                <a:ext uri="{FF2B5EF4-FFF2-40B4-BE49-F238E27FC236}">
                  <a16:creationId xmlns:a16="http://schemas.microsoft.com/office/drawing/2014/main" id="{F12B8B61-CD5C-4119-A651-A5F924D7BDDE}"/>
                </a:ext>
              </a:extLst>
            </p:cNvPr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2561;p47">
              <a:extLst>
                <a:ext uri="{FF2B5EF4-FFF2-40B4-BE49-F238E27FC236}">
                  <a16:creationId xmlns:a16="http://schemas.microsoft.com/office/drawing/2014/main" id="{09A67B39-A809-4F02-9B94-B6BFDC05A37E}"/>
                </a:ext>
              </a:extLst>
            </p:cNvPr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2562;p47">
              <a:extLst>
                <a:ext uri="{FF2B5EF4-FFF2-40B4-BE49-F238E27FC236}">
                  <a16:creationId xmlns:a16="http://schemas.microsoft.com/office/drawing/2014/main" id="{7918CB42-439D-4948-BADC-A9A2AE0196BA}"/>
                </a:ext>
              </a:extLst>
            </p:cNvPr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2563;p47">
              <a:extLst>
                <a:ext uri="{FF2B5EF4-FFF2-40B4-BE49-F238E27FC236}">
                  <a16:creationId xmlns:a16="http://schemas.microsoft.com/office/drawing/2014/main" id="{A96EDE9B-4226-47EF-B269-298F1500CBF1}"/>
                </a:ext>
              </a:extLst>
            </p:cNvPr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2564;p47">
              <a:extLst>
                <a:ext uri="{FF2B5EF4-FFF2-40B4-BE49-F238E27FC236}">
                  <a16:creationId xmlns:a16="http://schemas.microsoft.com/office/drawing/2014/main" id="{966673BF-4977-4C09-B613-FF758A890F0D}"/>
                </a:ext>
              </a:extLst>
            </p:cNvPr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2565;p47">
              <a:extLst>
                <a:ext uri="{FF2B5EF4-FFF2-40B4-BE49-F238E27FC236}">
                  <a16:creationId xmlns:a16="http://schemas.microsoft.com/office/drawing/2014/main" id="{874BEFB1-D127-46EA-BE1F-E5883C45291B}"/>
                </a:ext>
              </a:extLst>
            </p:cNvPr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2566;p47">
              <a:extLst>
                <a:ext uri="{FF2B5EF4-FFF2-40B4-BE49-F238E27FC236}">
                  <a16:creationId xmlns:a16="http://schemas.microsoft.com/office/drawing/2014/main" id="{E102C458-E345-4B9F-A8B5-E0D307053175}"/>
                </a:ext>
              </a:extLst>
            </p:cNvPr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2567;p47">
              <a:extLst>
                <a:ext uri="{FF2B5EF4-FFF2-40B4-BE49-F238E27FC236}">
                  <a16:creationId xmlns:a16="http://schemas.microsoft.com/office/drawing/2014/main" id="{54A5EC44-B66E-4197-AB08-DB76E8FB7988}"/>
                </a:ext>
              </a:extLst>
            </p:cNvPr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2568;p47">
              <a:extLst>
                <a:ext uri="{FF2B5EF4-FFF2-40B4-BE49-F238E27FC236}">
                  <a16:creationId xmlns:a16="http://schemas.microsoft.com/office/drawing/2014/main" id="{2AEE0AF1-4E6B-4B90-A667-F0EC86763B0E}"/>
                </a:ext>
              </a:extLst>
            </p:cNvPr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2569;p47">
              <a:extLst>
                <a:ext uri="{FF2B5EF4-FFF2-40B4-BE49-F238E27FC236}">
                  <a16:creationId xmlns:a16="http://schemas.microsoft.com/office/drawing/2014/main" id="{2885CD2E-38AA-4608-A9BB-5783FE35358D}"/>
                </a:ext>
              </a:extLst>
            </p:cNvPr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2570;p47">
              <a:extLst>
                <a:ext uri="{FF2B5EF4-FFF2-40B4-BE49-F238E27FC236}">
                  <a16:creationId xmlns:a16="http://schemas.microsoft.com/office/drawing/2014/main" id="{707BE046-6422-46D6-8B1E-C7166960C16D}"/>
                </a:ext>
              </a:extLst>
            </p:cNvPr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2571;p47">
              <a:extLst>
                <a:ext uri="{FF2B5EF4-FFF2-40B4-BE49-F238E27FC236}">
                  <a16:creationId xmlns:a16="http://schemas.microsoft.com/office/drawing/2014/main" id="{851D8DCC-392E-4A65-A2DE-C305B0AEBDCA}"/>
                </a:ext>
              </a:extLst>
            </p:cNvPr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2572;p47">
              <a:extLst>
                <a:ext uri="{FF2B5EF4-FFF2-40B4-BE49-F238E27FC236}">
                  <a16:creationId xmlns:a16="http://schemas.microsoft.com/office/drawing/2014/main" id="{6F218EC7-BCAB-40C3-AF88-606ED880911B}"/>
                </a:ext>
              </a:extLst>
            </p:cNvPr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2573;p47">
              <a:extLst>
                <a:ext uri="{FF2B5EF4-FFF2-40B4-BE49-F238E27FC236}">
                  <a16:creationId xmlns:a16="http://schemas.microsoft.com/office/drawing/2014/main" id="{48B8AA68-1ED4-4C00-8517-AA66D7040785}"/>
                </a:ext>
              </a:extLst>
            </p:cNvPr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2574;p47">
              <a:extLst>
                <a:ext uri="{FF2B5EF4-FFF2-40B4-BE49-F238E27FC236}">
                  <a16:creationId xmlns:a16="http://schemas.microsoft.com/office/drawing/2014/main" id="{E3DC4F81-5494-4B10-8174-8E89E380FC62}"/>
                </a:ext>
              </a:extLst>
            </p:cNvPr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2575;p47">
              <a:extLst>
                <a:ext uri="{FF2B5EF4-FFF2-40B4-BE49-F238E27FC236}">
                  <a16:creationId xmlns:a16="http://schemas.microsoft.com/office/drawing/2014/main" id="{69D53853-2462-4B39-9FDD-99A0BF738475}"/>
                </a:ext>
              </a:extLst>
            </p:cNvPr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2576;p47">
              <a:extLst>
                <a:ext uri="{FF2B5EF4-FFF2-40B4-BE49-F238E27FC236}">
                  <a16:creationId xmlns:a16="http://schemas.microsoft.com/office/drawing/2014/main" id="{1E801FC6-B92B-4D37-B802-B0C66C8916F5}"/>
                </a:ext>
              </a:extLst>
            </p:cNvPr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2577;p47">
              <a:extLst>
                <a:ext uri="{FF2B5EF4-FFF2-40B4-BE49-F238E27FC236}">
                  <a16:creationId xmlns:a16="http://schemas.microsoft.com/office/drawing/2014/main" id="{39E060CA-BC31-4280-B229-E22AEDA555DC}"/>
                </a:ext>
              </a:extLst>
            </p:cNvPr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2578;p47">
              <a:extLst>
                <a:ext uri="{FF2B5EF4-FFF2-40B4-BE49-F238E27FC236}">
                  <a16:creationId xmlns:a16="http://schemas.microsoft.com/office/drawing/2014/main" id="{84F588CB-A9FF-4C76-85A6-A2A51F01E732}"/>
                </a:ext>
              </a:extLst>
            </p:cNvPr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2579;p47">
              <a:extLst>
                <a:ext uri="{FF2B5EF4-FFF2-40B4-BE49-F238E27FC236}">
                  <a16:creationId xmlns:a16="http://schemas.microsoft.com/office/drawing/2014/main" id="{6D2DF717-FC54-4C3B-B3F2-CA563B4A7620}"/>
                </a:ext>
              </a:extLst>
            </p:cNvPr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2580;p47">
              <a:extLst>
                <a:ext uri="{FF2B5EF4-FFF2-40B4-BE49-F238E27FC236}">
                  <a16:creationId xmlns:a16="http://schemas.microsoft.com/office/drawing/2014/main" id="{109DB3BB-5ACB-4CAF-9558-DD31E716239C}"/>
                </a:ext>
              </a:extLst>
            </p:cNvPr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2581;p47">
              <a:extLst>
                <a:ext uri="{FF2B5EF4-FFF2-40B4-BE49-F238E27FC236}">
                  <a16:creationId xmlns:a16="http://schemas.microsoft.com/office/drawing/2014/main" id="{4A36FAD1-EA4E-4102-A848-A7405382A9BE}"/>
                </a:ext>
              </a:extLst>
            </p:cNvPr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2582;p47">
              <a:extLst>
                <a:ext uri="{FF2B5EF4-FFF2-40B4-BE49-F238E27FC236}">
                  <a16:creationId xmlns:a16="http://schemas.microsoft.com/office/drawing/2014/main" id="{85B3D6DC-C89B-482A-A96D-9B76DF413A64}"/>
                </a:ext>
              </a:extLst>
            </p:cNvPr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2583;p47">
              <a:extLst>
                <a:ext uri="{FF2B5EF4-FFF2-40B4-BE49-F238E27FC236}">
                  <a16:creationId xmlns:a16="http://schemas.microsoft.com/office/drawing/2014/main" id="{18ED441F-FBA5-4168-BC12-A23EEAE4F669}"/>
                </a:ext>
              </a:extLst>
            </p:cNvPr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2584;p47">
              <a:extLst>
                <a:ext uri="{FF2B5EF4-FFF2-40B4-BE49-F238E27FC236}">
                  <a16:creationId xmlns:a16="http://schemas.microsoft.com/office/drawing/2014/main" id="{B36029B5-C922-4DBA-9557-B18DF8D6787A}"/>
                </a:ext>
              </a:extLst>
            </p:cNvPr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2585;p47">
              <a:extLst>
                <a:ext uri="{FF2B5EF4-FFF2-40B4-BE49-F238E27FC236}">
                  <a16:creationId xmlns:a16="http://schemas.microsoft.com/office/drawing/2014/main" id="{08300CE7-3A25-460C-9F22-FE6F468C7A8B}"/>
                </a:ext>
              </a:extLst>
            </p:cNvPr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2586;p47">
              <a:extLst>
                <a:ext uri="{FF2B5EF4-FFF2-40B4-BE49-F238E27FC236}">
                  <a16:creationId xmlns:a16="http://schemas.microsoft.com/office/drawing/2014/main" id="{84EB77EE-3186-4A78-BF1A-4B506FB92020}"/>
                </a:ext>
              </a:extLst>
            </p:cNvPr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2587;p47">
              <a:extLst>
                <a:ext uri="{FF2B5EF4-FFF2-40B4-BE49-F238E27FC236}">
                  <a16:creationId xmlns:a16="http://schemas.microsoft.com/office/drawing/2014/main" id="{6483D442-2A3F-4B30-86D7-69BBD1FAF129}"/>
                </a:ext>
              </a:extLst>
            </p:cNvPr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2588;p47">
              <a:extLst>
                <a:ext uri="{FF2B5EF4-FFF2-40B4-BE49-F238E27FC236}">
                  <a16:creationId xmlns:a16="http://schemas.microsoft.com/office/drawing/2014/main" id="{F6DD5B54-26EA-4032-A244-DBBB01F37890}"/>
                </a:ext>
              </a:extLst>
            </p:cNvPr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2589;p47">
              <a:extLst>
                <a:ext uri="{FF2B5EF4-FFF2-40B4-BE49-F238E27FC236}">
                  <a16:creationId xmlns:a16="http://schemas.microsoft.com/office/drawing/2014/main" id="{8A3C9A93-60B9-4D9A-AAB8-C990AB185C47}"/>
                </a:ext>
              </a:extLst>
            </p:cNvPr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2590;p47">
              <a:extLst>
                <a:ext uri="{FF2B5EF4-FFF2-40B4-BE49-F238E27FC236}">
                  <a16:creationId xmlns:a16="http://schemas.microsoft.com/office/drawing/2014/main" id="{C8837E31-F8C7-4915-80C4-D0C2C0DD43EB}"/>
                </a:ext>
              </a:extLst>
            </p:cNvPr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2591;p47">
              <a:extLst>
                <a:ext uri="{FF2B5EF4-FFF2-40B4-BE49-F238E27FC236}">
                  <a16:creationId xmlns:a16="http://schemas.microsoft.com/office/drawing/2014/main" id="{C7CA7FCD-57FD-4DE6-8AC1-78FABDE9AE3D}"/>
                </a:ext>
              </a:extLst>
            </p:cNvPr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2592;p47">
              <a:extLst>
                <a:ext uri="{FF2B5EF4-FFF2-40B4-BE49-F238E27FC236}">
                  <a16:creationId xmlns:a16="http://schemas.microsoft.com/office/drawing/2014/main" id="{5BAEB617-DE41-4E1D-BB4F-3C13E04C4E08}"/>
                </a:ext>
              </a:extLst>
            </p:cNvPr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2593;p47">
              <a:extLst>
                <a:ext uri="{FF2B5EF4-FFF2-40B4-BE49-F238E27FC236}">
                  <a16:creationId xmlns:a16="http://schemas.microsoft.com/office/drawing/2014/main" id="{59F8D62B-8ACE-4A38-AD5E-A8B4F4914461}"/>
                </a:ext>
              </a:extLst>
            </p:cNvPr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2594;p47">
              <a:extLst>
                <a:ext uri="{FF2B5EF4-FFF2-40B4-BE49-F238E27FC236}">
                  <a16:creationId xmlns:a16="http://schemas.microsoft.com/office/drawing/2014/main" id="{4DADACC2-6133-4265-B6A3-0B8E5DE93F0C}"/>
                </a:ext>
              </a:extLst>
            </p:cNvPr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2595;p47">
              <a:extLst>
                <a:ext uri="{FF2B5EF4-FFF2-40B4-BE49-F238E27FC236}">
                  <a16:creationId xmlns:a16="http://schemas.microsoft.com/office/drawing/2014/main" id="{39A9D218-70CC-41BF-A01D-DC4183578A74}"/>
                </a:ext>
              </a:extLst>
            </p:cNvPr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2596;p47">
              <a:extLst>
                <a:ext uri="{FF2B5EF4-FFF2-40B4-BE49-F238E27FC236}">
                  <a16:creationId xmlns:a16="http://schemas.microsoft.com/office/drawing/2014/main" id="{A978835B-AA43-4EE0-8A3B-702FB86DD7BC}"/>
                </a:ext>
              </a:extLst>
            </p:cNvPr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2597;p47">
              <a:extLst>
                <a:ext uri="{FF2B5EF4-FFF2-40B4-BE49-F238E27FC236}">
                  <a16:creationId xmlns:a16="http://schemas.microsoft.com/office/drawing/2014/main" id="{4793C2C2-AADC-4D55-BB38-76841A3AA04E}"/>
                </a:ext>
              </a:extLst>
            </p:cNvPr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2598;p47">
              <a:extLst>
                <a:ext uri="{FF2B5EF4-FFF2-40B4-BE49-F238E27FC236}">
                  <a16:creationId xmlns:a16="http://schemas.microsoft.com/office/drawing/2014/main" id="{E8D81FE8-BC09-4005-967C-E61C59519D73}"/>
                </a:ext>
              </a:extLst>
            </p:cNvPr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2599;p47">
              <a:extLst>
                <a:ext uri="{FF2B5EF4-FFF2-40B4-BE49-F238E27FC236}">
                  <a16:creationId xmlns:a16="http://schemas.microsoft.com/office/drawing/2014/main" id="{0BD33301-018F-4A0D-97CD-064684D5E0AC}"/>
                </a:ext>
              </a:extLst>
            </p:cNvPr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2600;p47">
              <a:extLst>
                <a:ext uri="{FF2B5EF4-FFF2-40B4-BE49-F238E27FC236}">
                  <a16:creationId xmlns:a16="http://schemas.microsoft.com/office/drawing/2014/main" id="{6F81B1EC-4ACA-43E8-9C29-91FD8ADECC7A}"/>
                </a:ext>
              </a:extLst>
            </p:cNvPr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2601;p47">
              <a:extLst>
                <a:ext uri="{FF2B5EF4-FFF2-40B4-BE49-F238E27FC236}">
                  <a16:creationId xmlns:a16="http://schemas.microsoft.com/office/drawing/2014/main" id="{DB72B00E-6110-460E-8B7E-EB975474BD80}"/>
                </a:ext>
              </a:extLst>
            </p:cNvPr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2602;p47">
              <a:extLst>
                <a:ext uri="{FF2B5EF4-FFF2-40B4-BE49-F238E27FC236}">
                  <a16:creationId xmlns:a16="http://schemas.microsoft.com/office/drawing/2014/main" id="{09B4EB84-4F1D-4B53-8D46-47A3D61B0E44}"/>
                </a:ext>
              </a:extLst>
            </p:cNvPr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2603;p47">
              <a:extLst>
                <a:ext uri="{FF2B5EF4-FFF2-40B4-BE49-F238E27FC236}">
                  <a16:creationId xmlns:a16="http://schemas.microsoft.com/office/drawing/2014/main" id="{43262F64-7984-466A-9570-F7BE3E1F3CD8}"/>
                </a:ext>
              </a:extLst>
            </p:cNvPr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2604;p47">
              <a:extLst>
                <a:ext uri="{FF2B5EF4-FFF2-40B4-BE49-F238E27FC236}">
                  <a16:creationId xmlns:a16="http://schemas.microsoft.com/office/drawing/2014/main" id="{7F29819D-0D6A-496F-A6F8-DEE363D1B0E9}"/>
                </a:ext>
              </a:extLst>
            </p:cNvPr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2605;p47">
              <a:extLst>
                <a:ext uri="{FF2B5EF4-FFF2-40B4-BE49-F238E27FC236}">
                  <a16:creationId xmlns:a16="http://schemas.microsoft.com/office/drawing/2014/main" id="{8151C594-844D-4050-AE2E-42CEC1E65A27}"/>
                </a:ext>
              </a:extLst>
            </p:cNvPr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2606;p47">
              <a:extLst>
                <a:ext uri="{FF2B5EF4-FFF2-40B4-BE49-F238E27FC236}">
                  <a16:creationId xmlns:a16="http://schemas.microsoft.com/office/drawing/2014/main" id="{41C50CD5-B4D0-4E33-B822-8B4A0C3D3DA3}"/>
                </a:ext>
              </a:extLst>
            </p:cNvPr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2607;p47">
              <a:extLst>
                <a:ext uri="{FF2B5EF4-FFF2-40B4-BE49-F238E27FC236}">
                  <a16:creationId xmlns:a16="http://schemas.microsoft.com/office/drawing/2014/main" id="{91242FAA-E5AC-4B93-B6DE-FAB46A5A369E}"/>
                </a:ext>
              </a:extLst>
            </p:cNvPr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2608;p47">
              <a:extLst>
                <a:ext uri="{FF2B5EF4-FFF2-40B4-BE49-F238E27FC236}">
                  <a16:creationId xmlns:a16="http://schemas.microsoft.com/office/drawing/2014/main" id="{84F4E9A6-B0D9-4B3D-8B6C-873BD980BA72}"/>
                </a:ext>
              </a:extLst>
            </p:cNvPr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2609;p47">
              <a:extLst>
                <a:ext uri="{FF2B5EF4-FFF2-40B4-BE49-F238E27FC236}">
                  <a16:creationId xmlns:a16="http://schemas.microsoft.com/office/drawing/2014/main" id="{CFF4C62F-5AFC-47E3-B2F1-5DE8349AB6D9}"/>
                </a:ext>
              </a:extLst>
            </p:cNvPr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2610;p47">
              <a:extLst>
                <a:ext uri="{FF2B5EF4-FFF2-40B4-BE49-F238E27FC236}">
                  <a16:creationId xmlns:a16="http://schemas.microsoft.com/office/drawing/2014/main" id="{25D41D42-5156-444A-9C36-F6F3CE514500}"/>
                </a:ext>
              </a:extLst>
            </p:cNvPr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2611;p47">
              <a:extLst>
                <a:ext uri="{FF2B5EF4-FFF2-40B4-BE49-F238E27FC236}">
                  <a16:creationId xmlns:a16="http://schemas.microsoft.com/office/drawing/2014/main" id="{2B1465AB-C8A7-46F6-808F-B7A878699784}"/>
                </a:ext>
              </a:extLst>
            </p:cNvPr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2612;p47">
              <a:extLst>
                <a:ext uri="{FF2B5EF4-FFF2-40B4-BE49-F238E27FC236}">
                  <a16:creationId xmlns:a16="http://schemas.microsoft.com/office/drawing/2014/main" id="{BEFCA2A4-6885-4665-B465-5BDF1FC2DE8C}"/>
                </a:ext>
              </a:extLst>
            </p:cNvPr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2613;p47">
              <a:extLst>
                <a:ext uri="{FF2B5EF4-FFF2-40B4-BE49-F238E27FC236}">
                  <a16:creationId xmlns:a16="http://schemas.microsoft.com/office/drawing/2014/main" id="{0D004C34-360F-4702-916B-C1556240EE7D}"/>
                </a:ext>
              </a:extLst>
            </p:cNvPr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2614;p47">
              <a:extLst>
                <a:ext uri="{FF2B5EF4-FFF2-40B4-BE49-F238E27FC236}">
                  <a16:creationId xmlns:a16="http://schemas.microsoft.com/office/drawing/2014/main" id="{76B71A88-629B-45F3-B48F-6EF4C29B6C2F}"/>
                </a:ext>
              </a:extLst>
            </p:cNvPr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2615;p47">
              <a:extLst>
                <a:ext uri="{FF2B5EF4-FFF2-40B4-BE49-F238E27FC236}">
                  <a16:creationId xmlns:a16="http://schemas.microsoft.com/office/drawing/2014/main" id="{933B6090-A59E-47CB-B280-AADA8E82D8DB}"/>
                </a:ext>
              </a:extLst>
            </p:cNvPr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2616;p47">
              <a:extLst>
                <a:ext uri="{FF2B5EF4-FFF2-40B4-BE49-F238E27FC236}">
                  <a16:creationId xmlns:a16="http://schemas.microsoft.com/office/drawing/2014/main" id="{B93F5288-C3C7-440D-B902-B249CC48CD4D}"/>
                </a:ext>
              </a:extLst>
            </p:cNvPr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2617;p47">
              <a:extLst>
                <a:ext uri="{FF2B5EF4-FFF2-40B4-BE49-F238E27FC236}">
                  <a16:creationId xmlns:a16="http://schemas.microsoft.com/office/drawing/2014/main" id="{141667F0-D84D-495D-9721-6F7F9906C589}"/>
                </a:ext>
              </a:extLst>
            </p:cNvPr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2618;p47">
              <a:extLst>
                <a:ext uri="{FF2B5EF4-FFF2-40B4-BE49-F238E27FC236}">
                  <a16:creationId xmlns:a16="http://schemas.microsoft.com/office/drawing/2014/main" id="{1B7FC57B-1CF1-45C2-9F7D-3BE95302A8B7}"/>
                </a:ext>
              </a:extLst>
            </p:cNvPr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2619;p47">
              <a:extLst>
                <a:ext uri="{FF2B5EF4-FFF2-40B4-BE49-F238E27FC236}">
                  <a16:creationId xmlns:a16="http://schemas.microsoft.com/office/drawing/2014/main" id="{4D674084-7E58-48BA-AC5D-3552CB5D6CDB}"/>
                </a:ext>
              </a:extLst>
            </p:cNvPr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2620;p47">
              <a:extLst>
                <a:ext uri="{FF2B5EF4-FFF2-40B4-BE49-F238E27FC236}">
                  <a16:creationId xmlns:a16="http://schemas.microsoft.com/office/drawing/2014/main" id="{035554EA-D9C6-4CD3-B465-2E14801A3692}"/>
                </a:ext>
              </a:extLst>
            </p:cNvPr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2621;p47">
              <a:extLst>
                <a:ext uri="{FF2B5EF4-FFF2-40B4-BE49-F238E27FC236}">
                  <a16:creationId xmlns:a16="http://schemas.microsoft.com/office/drawing/2014/main" id="{B335C05D-47E4-4030-A5CE-D34622AECAB8}"/>
                </a:ext>
              </a:extLst>
            </p:cNvPr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2622;p47">
              <a:extLst>
                <a:ext uri="{FF2B5EF4-FFF2-40B4-BE49-F238E27FC236}">
                  <a16:creationId xmlns:a16="http://schemas.microsoft.com/office/drawing/2014/main" id="{7B587EC7-5D71-41F9-A2F5-7F76F1FDBC82}"/>
                </a:ext>
              </a:extLst>
            </p:cNvPr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640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4"/>
          <p:cNvSpPr txBox="1">
            <a:spLocks noGrp="1"/>
          </p:cNvSpPr>
          <p:nvPr>
            <p:ph type="title"/>
          </p:nvPr>
        </p:nvSpPr>
        <p:spPr>
          <a:xfrm>
            <a:off x="1047750" y="0"/>
            <a:ext cx="6996600" cy="9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UML USE CASE</a:t>
            </a:r>
            <a:endParaRPr dirty="0"/>
          </a:p>
        </p:txBody>
      </p:sp>
      <p:grpSp>
        <p:nvGrpSpPr>
          <p:cNvPr id="568" name="Google Shape;568;p24"/>
          <p:cNvGrpSpPr/>
          <p:nvPr/>
        </p:nvGrpSpPr>
        <p:grpSpPr>
          <a:xfrm>
            <a:off x="5266889" y="3113863"/>
            <a:ext cx="409140" cy="420402"/>
            <a:chOff x="2605300" y="5003050"/>
            <a:chExt cx="418900" cy="430475"/>
          </a:xfrm>
        </p:grpSpPr>
        <p:sp>
          <p:nvSpPr>
            <p:cNvPr id="569" name="Google Shape;569;p24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4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4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3" name="Google Shape;573;p2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6D4379-838E-43B6-B595-25FAA3252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800611"/>
            <a:ext cx="6432974" cy="419593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27EA5B-626E-4659-954D-BD833F1912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B9695B-41E5-4B80-BE58-6779FCBD453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116" y="261258"/>
            <a:ext cx="5646919" cy="42653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2777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516C91-C459-4E98-8663-39047E7EF7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13F485-9939-42C1-B008-6E1534F9D498}"/>
              </a:ext>
            </a:extLst>
          </p:cNvPr>
          <p:cNvSpPr txBox="1"/>
          <p:nvPr/>
        </p:nvSpPr>
        <p:spPr>
          <a:xfrm>
            <a:off x="5508260" y="383722"/>
            <a:ext cx="27889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chemeClr val="bg2">
                    <a:lumMod val="60000"/>
                    <a:lumOff val="40000"/>
                  </a:schemeClr>
                </a:solidFill>
                <a:latin typeface="Oswald" panose="020B0604020202020204" charset="0"/>
              </a:rPr>
              <a:t>STATE DIAGRAM</a:t>
            </a:r>
            <a:endParaRPr lang="en-US" sz="5400" dirty="0">
              <a:solidFill>
                <a:schemeClr val="bg2">
                  <a:lumMod val="60000"/>
                  <a:lumOff val="40000"/>
                </a:schemeClr>
              </a:solidFill>
              <a:latin typeface="Oswald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FDA7FD-AF77-4963-968B-DC73A57DE78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21" y="142965"/>
            <a:ext cx="3923030" cy="44983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1209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FE531-316B-4C7B-80DA-F4CF71F6A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564" y="495332"/>
            <a:ext cx="6996600" cy="715800"/>
          </a:xfrm>
        </p:spPr>
        <p:txBody>
          <a:bodyPr/>
          <a:lstStyle/>
          <a:p>
            <a:r>
              <a:rPr lang="en-GB" sz="2800" dirty="0"/>
              <a:t>SEQUENCE DIAGRAM</a:t>
            </a:r>
            <a:endParaRPr lang="en-US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3AD42E-F0AD-48BE-95D1-9C31820A64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855C6C-ED7F-4756-9B49-8BE001366A3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64" y="1497512"/>
            <a:ext cx="7269974" cy="27152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3052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F8F76-639C-4454-8746-C7CE66ED4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291" y="2297950"/>
            <a:ext cx="6996600" cy="715800"/>
          </a:xfrm>
        </p:spPr>
        <p:txBody>
          <a:bodyPr/>
          <a:lstStyle/>
          <a:p>
            <a:r>
              <a:rPr lang="en-GB" sz="6000" dirty="0">
                <a:solidFill>
                  <a:srgbClr val="86E06E"/>
                </a:solidFill>
              </a:rPr>
              <a:t>CRC MODELING</a:t>
            </a:r>
            <a:endParaRPr lang="en-US" sz="6000" dirty="0">
              <a:solidFill>
                <a:srgbClr val="86E06E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6A25A-A587-479D-ADCD-00F1D6B7A5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27AE0E-48BB-4433-9599-2F2698CD8B4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83" y="269421"/>
            <a:ext cx="2209481" cy="49645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4285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E06E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A813D7-6768-4A09-B772-7718CE8911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F6260C-C1AB-47FE-8226-CE3F00B5F487}"/>
              </a:ext>
            </a:extLst>
          </p:cNvPr>
          <p:cNvSpPr txBox="1"/>
          <p:nvPr/>
        </p:nvSpPr>
        <p:spPr>
          <a:xfrm>
            <a:off x="1102178" y="751114"/>
            <a:ext cx="24769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5">
                    <a:lumMod val="50000"/>
                  </a:schemeClr>
                </a:solidFill>
                <a:latin typeface="Oswald" panose="020B0604020202020204" charset="0"/>
              </a:rPr>
              <a:t>TEAM MEMBERS: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7C3D58-65C1-469C-8FE6-DE5641B93C74}"/>
              </a:ext>
            </a:extLst>
          </p:cNvPr>
          <p:cNvSpPr txBox="1"/>
          <p:nvPr/>
        </p:nvSpPr>
        <p:spPr>
          <a:xfrm>
            <a:off x="1240970" y="1657350"/>
            <a:ext cx="233816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>
              <a:latin typeface="Oswald" panose="020B060402020202020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 err="1">
                <a:latin typeface="Oswald" panose="020B0604020202020204" charset="0"/>
              </a:rPr>
              <a:t>Greidi</a:t>
            </a:r>
            <a:r>
              <a:rPr lang="en-GB" dirty="0">
                <a:latin typeface="Oswald" panose="020B0604020202020204" charset="0"/>
              </a:rPr>
              <a:t> </a:t>
            </a:r>
            <a:r>
              <a:rPr lang="en-GB" dirty="0" err="1">
                <a:latin typeface="Oswald" panose="020B0604020202020204" charset="0"/>
              </a:rPr>
              <a:t>Gjoka</a:t>
            </a:r>
            <a:endParaRPr lang="en-GB" dirty="0">
              <a:latin typeface="Oswald" panose="020B0604020202020204" charset="0"/>
            </a:endParaRPr>
          </a:p>
          <a:p>
            <a:endParaRPr lang="en-GB" dirty="0">
              <a:latin typeface="Oswald" panose="020B060402020202020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 err="1">
                <a:latin typeface="Oswald" panose="020B0604020202020204" charset="0"/>
              </a:rPr>
              <a:t>Indrit</a:t>
            </a:r>
            <a:r>
              <a:rPr lang="en-GB" dirty="0">
                <a:latin typeface="Oswald" panose="020B0604020202020204" charset="0"/>
              </a:rPr>
              <a:t> </a:t>
            </a:r>
            <a:r>
              <a:rPr lang="en-GB" dirty="0" err="1">
                <a:latin typeface="Oswald" panose="020B0604020202020204" charset="0"/>
              </a:rPr>
              <a:t>Breiti</a:t>
            </a:r>
            <a:endParaRPr lang="en-GB" dirty="0">
              <a:latin typeface="Oswald" panose="020B0604020202020204" charset="0"/>
            </a:endParaRPr>
          </a:p>
          <a:p>
            <a:endParaRPr lang="en-GB" dirty="0">
              <a:latin typeface="Oswald" panose="020B060402020202020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>
                <a:latin typeface="Oswald" panose="020B0604020202020204" charset="0"/>
              </a:rPr>
              <a:t>Kejsi Bushi</a:t>
            </a:r>
          </a:p>
          <a:p>
            <a:endParaRPr lang="en-GB" dirty="0">
              <a:latin typeface="Oswald" panose="020B060402020202020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 err="1">
                <a:latin typeface="Oswald" panose="020B0604020202020204" charset="0"/>
              </a:rPr>
              <a:t>Klea</a:t>
            </a:r>
            <a:r>
              <a:rPr lang="en-GB" dirty="0">
                <a:latin typeface="Oswald" panose="020B0604020202020204" charset="0"/>
              </a:rPr>
              <a:t> </a:t>
            </a:r>
            <a:r>
              <a:rPr lang="en-GB" dirty="0" err="1">
                <a:latin typeface="Oswald" panose="020B0604020202020204" charset="0"/>
              </a:rPr>
              <a:t>Xhina</a:t>
            </a:r>
            <a:endParaRPr lang="en-GB" dirty="0">
              <a:latin typeface="Oswald" panose="020B0604020202020204" charset="0"/>
            </a:endParaRPr>
          </a:p>
          <a:p>
            <a:endParaRPr lang="en-GB" dirty="0">
              <a:latin typeface="Oswald" panose="020B060402020202020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>
                <a:latin typeface="Oswald" panose="020B0604020202020204" charset="0"/>
              </a:rPr>
              <a:t>Rubin Aga</a:t>
            </a:r>
          </a:p>
          <a:p>
            <a:endParaRPr lang="en-US" dirty="0"/>
          </a:p>
        </p:txBody>
      </p:sp>
      <p:grpSp>
        <p:nvGrpSpPr>
          <p:cNvPr id="5" name="Google Shape;4209;p48">
            <a:extLst>
              <a:ext uri="{FF2B5EF4-FFF2-40B4-BE49-F238E27FC236}">
                <a16:creationId xmlns:a16="http://schemas.microsoft.com/office/drawing/2014/main" id="{7105BF18-76CE-4D7D-8636-485CB2019BCB}"/>
              </a:ext>
            </a:extLst>
          </p:cNvPr>
          <p:cNvGrpSpPr/>
          <p:nvPr/>
        </p:nvGrpSpPr>
        <p:grpSpPr>
          <a:xfrm>
            <a:off x="5403769" y="1732766"/>
            <a:ext cx="2833996" cy="2863725"/>
            <a:chOff x="2183550" y="65875"/>
            <a:chExt cx="4483981" cy="4807045"/>
          </a:xfrm>
        </p:grpSpPr>
        <p:sp>
          <p:nvSpPr>
            <p:cNvPr id="6" name="Google Shape;4210;p48">
              <a:extLst>
                <a:ext uri="{FF2B5EF4-FFF2-40B4-BE49-F238E27FC236}">
                  <a16:creationId xmlns:a16="http://schemas.microsoft.com/office/drawing/2014/main" id="{D43DDD9C-3929-44C5-88F5-8457288C7ADD}"/>
                </a:ext>
              </a:extLst>
            </p:cNvPr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211;p48">
              <a:extLst>
                <a:ext uri="{FF2B5EF4-FFF2-40B4-BE49-F238E27FC236}">
                  <a16:creationId xmlns:a16="http://schemas.microsoft.com/office/drawing/2014/main" id="{8C1461EB-613F-4EE5-988E-5FB30BA7EF4A}"/>
                </a:ext>
              </a:extLst>
            </p:cNvPr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4212;p48">
              <a:extLst>
                <a:ext uri="{FF2B5EF4-FFF2-40B4-BE49-F238E27FC236}">
                  <a16:creationId xmlns:a16="http://schemas.microsoft.com/office/drawing/2014/main" id="{BC29C473-D0E3-46CF-AFC2-C700B362C487}"/>
                </a:ext>
              </a:extLst>
            </p:cNvPr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4213;p48">
              <a:extLst>
                <a:ext uri="{FF2B5EF4-FFF2-40B4-BE49-F238E27FC236}">
                  <a16:creationId xmlns:a16="http://schemas.microsoft.com/office/drawing/2014/main" id="{3F30C518-F796-41FD-805A-C16878DBBE8D}"/>
                </a:ext>
              </a:extLst>
            </p:cNvPr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4214;p48">
              <a:extLst>
                <a:ext uri="{FF2B5EF4-FFF2-40B4-BE49-F238E27FC236}">
                  <a16:creationId xmlns:a16="http://schemas.microsoft.com/office/drawing/2014/main" id="{3F2C2DEF-A58C-4CB2-BFC9-426EF8E19661}"/>
                </a:ext>
              </a:extLst>
            </p:cNvPr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4215;p48">
              <a:extLst>
                <a:ext uri="{FF2B5EF4-FFF2-40B4-BE49-F238E27FC236}">
                  <a16:creationId xmlns:a16="http://schemas.microsoft.com/office/drawing/2014/main" id="{694BBCE4-53FF-42B2-82D9-A8532474C8AE}"/>
                </a:ext>
              </a:extLst>
            </p:cNvPr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4216;p48">
              <a:extLst>
                <a:ext uri="{FF2B5EF4-FFF2-40B4-BE49-F238E27FC236}">
                  <a16:creationId xmlns:a16="http://schemas.microsoft.com/office/drawing/2014/main" id="{FD273DCA-0F02-43FC-96D5-58449FE64C29}"/>
                </a:ext>
              </a:extLst>
            </p:cNvPr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4217;p48">
              <a:extLst>
                <a:ext uri="{FF2B5EF4-FFF2-40B4-BE49-F238E27FC236}">
                  <a16:creationId xmlns:a16="http://schemas.microsoft.com/office/drawing/2014/main" id="{43641DCF-0BEE-4FB6-A869-80B3558C3904}"/>
                </a:ext>
              </a:extLst>
            </p:cNvPr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4218;p48">
              <a:extLst>
                <a:ext uri="{FF2B5EF4-FFF2-40B4-BE49-F238E27FC236}">
                  <a16:creationId xmlns:a16="http://schemas.microsoft.com/office/drawing/2014/main" id="{1A69CDD3-6C0F-416E-A19F-3460CAC61C44}"/>
                </a:ext>
              </a:extLst>
            </p:cNvPr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4219;p48">
              <a:extLst>
                <a:ext uri="{FF2B5EF4-FFF2-40B4-BE49-F238E27FC236}">
                  <a16:creationId xmlns:a16="http://schemas.microsoft.com/office/drawing/2014/main" id="{99AF11E6-24A3-469D-BBCF-8215C47F93F9}"/>
                </a:ext>
              </a:extLst>
            </p:cNvPr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4220;p48">
              <a:extLst>
                <a:ext uri="{FF2B5EF4-FFF2-40B4-BE49-F238E27FC236}">
                  <a16:creationId xmlns:a16="http://schemas.microsoft.com/office/drawing/2014/main" id="{2ED490B5-0E83-4E4E-A50B-83386CEE044E}"/>
                </a:ext>
              </a:extLst>
            </p:cNvPr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221;p48">
              <a:extLst>
                <a:ext uri="{FF2B5EF4-FFF2-40B4-BE49-F238E27FC236}">
                  <a16:creationId xmlns:a16="http://schemas.microsoft.com/office/drawing/2014/main" id="{51E7BFA6-E531-47B8-BAB8-E644A72644FA}"/>
                </a:ext>
              </a:extLst>
            </p:cNvPr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4222;p48">
              <a:extLst>
                <a:ext uri="{FF2B5EF4-FFF2-40B4-BE49-F238E27FC236}">
                  <a16:creationId xmlns:a16="http://schemas.microsoft.com/office/drawing/2014/main" id="{7C1CA366-B59A-4093-950F-F7BBC74DF900}"/>
                </a:ext>
              </a:extLst>
            </p:cNvPr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223;p48">
              <a:extLst>
                <a:ext uri="{FF2B5EF4-FFF2-40B4-BE49-F238E27FC236}">
                  <a16:creationId xmlns:a16="http://schemas.microsoft.com/office/drawing/2014/main" id="{90963E03-6D73-4DE8-A52C-DCA095B70023}"/>
                </a:ext>
              </a:extLst>
            </p:cNvPr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4224;p48">
              <a:extLst>
                <a:ext uri="{FF2B5EF4-FFF2-40B4-BE49-F238E27FC236}">
                  <a16:creationId xmlns:a16="http://schemas.microsoft.com/office/drawing/2014/main" id="{7CFB777F-10EA-4C48-988B-114731BDA094}"/>
                </a:ext>
              </a:extLst>
            </p:cNvPr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4225;p48">
              <a:extLst>
                <a:ext uri="{FF2B5EF4-FFF2-40B4-BE49-F238E27FC236}">
                  <a16:creationId xmlns:a16="http://schemas.microsoft.com/office/drawing/2014/main" id="{E9C5EA1A-3372-4EF6-8A05-7F6CC59F5A04}"/>
                </a:ext>
              </a:extLst>
            </p:cNvPr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4226;p48">
              <a:extLst>
                <a:ext uri="{FF2B5EF4-FFF2-40B4-BE49-F238E27FC236}">
                  <a16:creationId xmlns:a16="http://schemas.microsoft.com/office/drawing/2014/main" id="{EA0DB4FA-C290-4694-8F71-9AB4821DF78D}"/>
                </a:ext>
              </a:extLst>
            </p:cNvPr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4227;p48">
              <a:extLst>
                <a:ext uri="{FF2B5EF4-FFF2-40B4-BE49-F238E27FC236}">
                  <a16:creationId xmlns:a16="http://schemas.microsoft.com/office/drawing/2014/main" id="{D65FD003-2843-450F-A466-3F23E07A3410}"/>
                </a:ext>
              </a:extLst>
            </p:cNvPr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4228;p48">
              <a:extLst>
                <a:ext uri="{FF2B5EF4-FFF2-40B4-BE49-F238E27FC236}">
                  <a16:creationId xmlns:a16="http://schemas.microsoft.com/office/drawing/2014/main" id="{F485CCAA-1408-46BE-B7AF-E0B881E3799B}"/>
                </a:ext>
              </a:extLst>
            </p:cNvPr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4229;p48">
              <a:extLst>
                <a:ext uri="{FF2B5EF4-FFF2-40B4-BE49-F238E27FC236}">
                  <a16:creationId xmlns:a16="http://schemas.microsoft.com/office/drawing/2014/main" id="{D39A55E4-F20F-49FA-97FD-BF08B36C9997}"/>
                </a:ext>
              </a:extLst>
            </p:cNvPr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4230;p48">
              <a:extLst>
                <a:ext uri="{FF2B5EF4-FFF2-40B4-BE49-F238E27FC236}">
                  <a16:creationId xmlns:a16="http://schemas.microsoft.com/office/drawing/2014/main" id="{F31007FD-62FF-43A9-A898-3638397D52AF}"/>
                </a:ext>
              </a:extLst>
            </p:cNvPr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4231;p48">
              <a:extLst>
                <a:ext uri="{FF2B5EF4-FFF2-40B4-BE49-F238E27FC236}">
                  <a16:creationId xmlns:a16="http://schemas.microsoft.com/office/drawing/2014/main" id="{6440AFFC-B0E8-4DEF-93F7-2BD3C62E08B5}"/>
                </a:ext>
              </a:extLst>
            </p:cNvPr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" name="Google Shape;4232;p48">
              <a:extLst>
                <a:ext uri="{FF2B5EF4-FFF2-40B4-BE49-F238E27FC236}">
                  <a16:creationId xmlns:a16="http://schemas.microsoft.com/office/drawing/2014/main" id="{4D4B6052-4CB2-4AF9-9E8C-B390F7EC5B29}"/>
                </a:ext>
              </a:extLst>
            </p:cNvPr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4" name="Google Shape;4233;p48">
                <a:extLst>
                  <a:ext uri="{FF2B5EF4-FFF2-40B4-BE49-F238E27FC236}">
                    <a16:creationId xmlns:a16="http://schemas.microsoft.com/office/drawing/2014/main" id="{D3B0879B-7968-4224-B1E5-5DBE97587797}"/>
                  </a:ext>
                </a:extLst>
              </p:cNvPr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75" name="Google Shape;4234;p48">
                  <a:extLst>
                    <a:ext uri="{FF2B5EF4-FFF2-40B4-BE49-F238E27FC236}">
                      <a16:creationId xmlns:a16="http://schemas.microsoft.com/office/drawing/2014/main" id="{2EB1E5EA-7751-46EC-84A2-171D921829A8}"/>
                    </a:ext>
                  </a:extLst>
                </p:cNvPr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" name="Google Shape;4235;p48">
                  <a:extLst>
                    <a:ext uri="{FF2B5EF4-FFF2-40B4-BE49-F238E27FC236}">
                      <a16:creationId xmlns:a16="http://schemas.microsoft.com/office/drawing/2014/main" id="{B30FA34C-6EC1-4F3F-9B65-DC1A37BF6E61}"/>
                    </a:ext>
                  </a:extLst>
                </p:cNvPr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" name="Google Shape;4236;p48">
                  <a:extLst>
                    <a:ext uri="{FF2B5EF4-FFF2-40B4-BE49-F238E27FC236}">
                      <a16:creationId xmlns:a16="http://schemas.microsoft.com/office/drawing/2014/main" id="{CBC39A34-E2CC-4494-AF48-E2DC40A5952A}"/>
                    </a:ext>
                  </a:extLst>
                </p:cNvPr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78" name="Google Shape;4237;p48">
                  <a:extLst>
                    <a:ext uri="{FF2B5EF4-FFF2-40B4-BE49-F238E27FC236}">
                      <a16:creationId xmlns:a16="http://schemas.microsoft.com/office/drawing/2014/main" id="{1CCD0A33-A5E3-4AC4-A520-4784F83AF148}"/>
                    </a:ext>
                  </a:extLst>
                </p:cNvPr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143" name="Google Shape;4238;p48">
                    <a:extLst>
                      <a:ext uri="{FF2B5EF4-FFF2-40B4-BE49-F238E27FC236}">
                        <a16:creationId xmlns:a16="http://schemas.microsoft.com/office/drawing/2014/main" id="{80987217-4787-480C-9D90-32FCF442FA9B}"/>
                      </a:ext>
                    </a:extLst>
                  </p:cNvPr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" name="Google Shape;4239;p48">
                    <a:extLst>
                      <a:ext uri="{FF2B5EF4-FFF2-40B4-BE49-F238E27FC236}">
                        <a16:creationId xmlns:a16="http://schemas.microsoft.com/office/drawing/2014/main" id="{376DE114-1BCA-4D74-87B1-87655515C5CD}"/>
                      </a:ext>
                    </a:extLst>
                  </p:cNvPr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79" name="Google Shape;4240;p48">
                  <a:extLst>
                    <a:ext uri="{FF2B5EF4-FFF2-40B4-BE49-F238E27FC236}">
                      <a16:creationId xmlns:a16="http://schemas.microsoft.com/office/drawing/2014/main" id="{83E7102E-498D-459F-8867-73F2B9514DE2}"/>
                    </a:ext>
                  </a:extLst>
                </p:cNvPr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" name="Google Shape;4241;p48">
                  <a:extLst>
                    <a:ext uri="{FF2B5EF4-FFF2-40B4-BE49-F238E27FC236}">
                      <a16:creationId xmlns:a16="http://schemas.microsoft.com/office/drawing/2014/main" id="{496C5F63-7DDF-4C93-BF4A-6445A3167DCF}"/>
                    </a:ext>
                  </a:extLst>
                </p:cNvPr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" name="Google Shape;4242;p48">
                  <a:extLst>
                    <a:ext uri="{FF2B5EF4-FFF2-40B4-BE49-F238E27FC236}">
                      <a16:creationId xmlns:a16="http://schemas.microsoft.com/office/drawing/2014/main" id="{1362E849-6170-4B41-85B9-136EE46A130A}"/>
                    </a:ext>
                  </a:extLst>
                </p:cNvPr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" name="Google Shape;4243;p48">
                  <a:extLst>
                    <a:ext uri="{FF2B5EF4-FFF2-40B4-BE49-F238E27FC236}">
                      <a16:creationId xmlns:a16="http://schemas.microsoft.com/office/drawing/2014/main" id="{3D1BC1C3-6E4A-4045-97EC-02E2EBA66007}"/>
                    </a:ext>
                  </a:extLst>
                </p:cNvPr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" name="Google Shape;4244;p48">
                  <a:extLst>
                    <a:ext uri="{FF2B5EF4-FFF2-40B4-BE49-F238E27FC236}">
                      <a16:creationId xmlns:a16="http://schemas.microsoft.com/office/drawing/2014/main" id="{DDF9340F-E8E4-4CC0-B0EC-DAC16F661860}"/>
                    </a:ext>
                  </a:extLst>
                </p:cNvPr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" name="Google Shape;4245;p48">
                  <a:extLst>
                    <a:ext uri="{FF2B5EF4-FFF2-40B4-BE49-F238E27FC236}">
                      <a16:creationId xmlns:a16="http://schemas.microsoft.com/office/drawing/2014/main" id="{817B93C8-D858-49A0-A5C5-49E8E822E9C6}"/>
                    </a:ext>
                  </a:extLst>
                </p:cNvPr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" name="Google Shape;4246;p48">
                  <a:extLst>
                    <a:ext uri="{FF2B5EF4-FFF2-40B4-BE49-F238E27FC236}">
                      <a16:creationId xmlns:a16="http://schemas.microsoft.com/office/drawing/2014/main" id="{A9129003-3CDF-4103-A3AA-B21C2DE73845}"/>
                    </a:ext>
                  </a:extLst>
                </p:cNvPr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" name="Google Shape;4247;p48">
                  <a:extLst>
                    <a:ext uri="{FF2B5EF4-FFF2-40B4-BE49-F238E27FC236}">
                      <a16:creationId xmlns:a16="http://schemas.microsoft.com/office/drawing/2014/main" id="{376DC32E-CF32-4D62-8313-A242C9400F9D}"/>
                    </a:ext>
                  </a:extLst>
                </p:cNvPr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" name="Google Shape;4248;p48">
                  <a:extLst>
                    <a:ext uri="{FF2B5EF4-FFF2-40B4-BE49-F238E27FC236}">
                      <a16:creationId xmlns:a16="http://schemas.microsoft.com/office/drawing/2014/main" id="{6850CC7B-0126-44AD-BC60-9A6D698EF7E2}"/>
                    </a:ext>
                  </a:extLst>
                </p:cNvPr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" name="Google Shape;4249;p48">
                  <a:extLst>
                    <a:ext uri="{FF2B5EF4-FFF2-40B4-BE49-F238E27FC236}">
                      <a16:creationId xmlns:a16="http://schemas.microsoft.com/office/drawing/2014/main" id="{E468352D-C222-402E-AF48-FA72B1ECF2B9}"/>
                    </a:ext>
                  </a:extLst>
                </p:cNvPr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" name="Google Shape;4250;p48">
                  <a:extLst>
                    <a:ext uri="{FF2B5EF4-FFF2-40B4-BE49-F238E27FC236}">
                      <a16:creationId xmlns:a16="http://schemas.microsoft.com/office/drawing/2014/main" id="{742075E3-AF95-4D75-A684-28312E7CC7F7}"/>
                    </a:ext>
                  </a:extLst>
                </p:cNvPr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" name="Google Shape;4251;p48">
                  <a:extLst>
                    <a:ext uri="{FF2B5EF4-FFF2-40B4-BE49-F238E27FC236}">
                      <a16:creationId xmlns:a16="http://schemas.microsoft.com/office/drawing/2014/main" id="{C388CBFE-782D-4B23-AF73-38E9C29F6C27}"/>
                    </a:ext>
                  </a:extLst>
                </p:cNvPr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" name="Google Shape;4252;p48">
                  <a:extLst>
                    <a:ext uri="{FF2B5EF4-FFF2-40B4-BE49-F238E27FC236}">
                      <a16:creationId xmlns:a16="http://schemas.microsoft.com/office/drawing/2014/main" id="{2636274D-8581-4999-804B-67920ADC2CFA}"/>
                    </a:ext>
                  </a:extLst>
                </p:cNvPr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" name="Google Shape;4253;p48">
                  <a:extLst>
                    <a:ext uri="{FF2B5EF4-FFF2-40B4-BE49-F238E27FC236}">
                      <a16:creationId xmlns:a16="http://schemas.microsoft.com/office/drawing/2014/main" id="{BE56050A-70DD-4C49-B0B7-520E9DD47719}"/>
                    </a:ext>
                  </a:extLst>
                </p:cNvPr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" name="Google Shape;4254;p48">
                  <a:extLst>
                    <a:ext uri="{FF2B5EF4-FFF2-40B4-BE49-F238E27FC236}">
                      <a16:creationId xmlns:a16="http://schemas.microsoft.com/office/drawing/2014/main" id="{D0AC33A2-DE28-4DD3-819D-81D60BA64C98}"/>
                    </a:ext>
                  </a:extLst>
                </p:cNvPr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" name="Google Shape;4255;p48">
                  <a:extLst>
                    <a:ext uri="{FF2B5EF4-FFF2-40B4-BE49-F238E27FC236}">
                      <a16:creationId xmlns:a16="http://schemas.microsoft.com/office/drawing/2014/main" id="{6A8437FA-3995-4631-ADAB-18F440B90DF4}"/>
                    </a:ext>
                  </a:extLst>
                </p:cNvPr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" name="Google Shape;4256;p48">
                  <a:extLst>
                    <a:ext uri="{FF2B5EF4-FFF2-40B4-BE49-F238E27FC236}">
                      <a16:creationId xmlns:a16="http://schemas.microsoft.com/office/drawing/2014/main" id="{B36FB628-2BB9-43B6-B66D-94ED015C1FBD}"/>
                    </a:ext>
                  </a:extLst>
                </p:cNvPr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" name="Google Shape;4257;p48">
                  <a:extLst>
                    <a:ext uri="{FF2B5EF4-FFF2-40B4-BE49-F238E27FC236}">
                      <a16:creationId xmlns:a16="http://schemas.microsoft.com/office/drawing/2014/main" id="{0B86CFF3-E8AB-4F62-BF72-BAF86B3AE2C2}"/>
                    </a:ext>
                  </a:extLst>
                </p:cNvPr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" name="Google Shape;4258;p48">
                  <a:extLst>
                    <a:ext uri="{FF2B5EF4-FFF2-40B4-BE49-F238E27FC236}">
                      <a16:creationId xmlns:a16="http://schemas.microsoft.com/office/drawing/2014/main" id="{AFE7A74F-EDFB-448F-B0EF-42ACA112B2B9}"/>
                    </a:ext>
                  </a:extLst>
                </p:cNvPr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" name="Google Shape;4259;p48">
                  <a:extLst>
                    <a:ext uri="{FF2B5EF4-FFF2-40B4-BE49-F238E27FC236}">
                      <a16:creationId xmlns:a16="http://schemas.microsoft.com/office/drawing/2014/main" id="{C7918733-3FDD-4210-B6FF-FB35B95E1E19}"/>
                    </a:ext>
                  </a:extLst>
                </p:cNvPr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" name="Google Shape;4260;p48">
                  <a:extLst>
                    <a:ext uri="{FF2B5EF4-FFF2-40B4-BE49-F238E27FC236}">
                      <a16:creationId xmlns:a16="http://schemas.microsoft.com/office/drawing/2014/main" id="{C1CB7247-DE2B-4EAE-B16C-1E5F434C9225}"/>
                    </a:ext>
                  </a:extLst>
                </p:cNvPr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" name="Google Shape;4261;p48">
                  <a:extLst>
                    <a:ext uri="{FF2B5EF4-FFF2-40B4-BE49-F238E27FC236}">
                      <a16:creationId xmlns:a16="http://schemas.microsoft.com/office/drawing/2014/main" id="{E2D3D1E5-36C2-46E6-841D-119C7F9F6721}"/>
                    </a:ext>
                  </a:extLst>
                </p:cNvPr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" name="Google Shape;4262;p48">
                  <a:extLst>
                    <a:ext uri="{FF2B5EF4-FFF2-40B4-BE49-F238E27FC236}">
                      <a16:creationId xmlns:a16="http://schemas.microsoft.com/office/drawing/2014/main" id="{DF49959F-73B4-4EA7-8727-58755E1F91F6}"/>
                    </a:ext>
                  </a:extLst>
                </p:cNvPr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" name="Google Shape;4263;p48">
                  <a:extLst>
                    <a:ext uri="{FF2B5EF4-FFF2-40B4-BE49-F238E27FC236}">
                      <a16:creationId xmlns:a16="http://schemas.microsoft.com/office/drawing/2014/main" id="{B761C08B-3649-4CD1-8190-90E587860157}"/>
                    </a:ext>
                  </a:extLst>
                </p:cNvPr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" name="Google Shape;4264;p48">
                  <a:extLst>
                    <a:ext uri="{FF2B5EF4-FFF2-40B4-BE49-F238E27FC236}">
                      <a16:creationId xmlns:a16="http://schemas.microsoft.com/office/drawing/2014/main" id="{5D312ABC-B19B-46CC-A966-42A4B68EBA3C}"/>
                    </a:ext>
                  </a:extLst>
                </p:cNvPr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" name="Google Shape;4265;p48">
                  <a:extLst>
                    <a:ext uri="{FF2B5EF4-FFF2-40B4-BE49-F238E27FC236}">
                      <a16:creationId xmlns:a16="http://schemas.microsoft.com/office/drawing/2014/main" id="{AE8C26FC-891C-4533-AA02-E426F4C63E9A}"/>
                    </a:ext>
                  </a:extLst>
                </p:cNvPr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" name="Google Shape;4266;p48">
                  <a:extLst>
                    <a:ext uri="{FF2B5EF4-FFF2-40B4-BE49-F238E27FC236}">
                      <a16:creationId xmlns:a16="http://schemas.microsoft.com/office/drawing/2014/main" id="{3DAB714C-5B3A-4910-ADC3-07111E0CB839}"/>
                    </a:ext>
                  </a:extLst>
                </p:cNvPr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" name="Google Shape;4267;p48">
                  <a:extLst>
                    <a:ext uri="{FF2B5EF4-FFF2-40B4-BE49-F238E27FC236}">
                      <a16:creationId xmlns:a16="http://schemas.microsoft.com/office/drawing/2014/main" id="{C407C070-E9E3-4A1E-8A61-B5C8AC08C2DF}"/>
                    </a:ext>
                  </a:extLst>
                </p:cNvPr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" name="Google Shape;4268;p48">
                  <a:extLst>
                    <a:ext uri="{FF2B5EF4-FFF2-40B4-BE49-F238E27FC236}">
                      <a16:creationId xmlns:a16="http://schemas.microsoft.com/office/drawing/2014/main" id="{34AD4B10-E2FB-44CA-933F-3CD5B1230503}"/>
                    </a:ext>
                  </a:extLst>
                </p:cNvPr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" name="Google Shape;4269;p48">
                  <a:extLst>
                    <a:ext uri="{FF2B5EF4-FFF2-40B4-BE49-F238E27FC236}">
                      <a16:creationId xmlns:a16="http://schemas.microsoft.com/office/drawing/2014/main" id="{26A0093C-7B41-40B1-B96E-53882A5620E5}"/>
                    </a:ext>
                  </a:extLst>
                </p:cNvPr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" name="Google Shape;4270;p48">
                  <a:extLst>
                    <a:ext uri="{FF2B5EF4-FFF2-40B4-BE49-F238E27FC236}">
                      <a16:creationId xmlns:a16="http://schemas.microsoft.com/office/drawing/2014/main" id="{D6578C38-C1D4-4AE4-8776-C7231851E7C7}"/>
                    </a:ext>
                  </a:extLst>
                </p:cNvPr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" name="Google Shape;4271;p48">
                  <a:extLst>
                    <a:ext uri="{FF2B5EF4-FFF2-40B4-BE49-F238E27FC236}">
                      <a16:creationId xmlns:a16="http://schemas.microsoft.com/office/drawing/2014/main" id="{42E97DF5-86CB-42A5-AF24-B2084E34A2BF}"/>
                    </a:ext>
                  </a:extLst>
                </p:cNvPr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" name="Google Shape;4272;p48">
                  <a:extLst>
                    <a:ext uri="{FF2B5EF4-FFF2-40B4-BE49-F238E27FC236}">
                      <a16:creationId xmlns:a16="http://schemas.microsoft.com/office/drawing/2014/main" id="{38E2BBE6-BF44-4154-AED9-9FE70D338910}"/>
                    </a:ext>
                  </a:extLst>
                </p:cNvPr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" name="Google Shape;4273;p48">
                  <a:extLst>
                    <a:ext uri="{FF2B5EF4-FFF2-40B4-BE49-F238E27FC236}">
                      <a16:creationId xmlns:a16="http://schemas.microsoft.com/office/drawing/2014/main" id="{C05BC119-B87C-4AF0-AE98-36F98FF023BF}"/>
                    </a:ext>
                  </a:extLst>
                </p:cNvPr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" name="Google Shape;4274;p48">
                  <a:extLst>
                    <a:ext uri="{FF2B5EF4-FFF2-40B4-BE49-F238E27FC236}">
                      <a16:creationId xmlns:a16="http://schemas.microsoft.com/office/drawing/2014/main" id="{F0D13143-22BF-4C02-B040-1EEFFF043AAF}"/>
                    </a:ext>
                  </a:extLst>
                </p:cNvPr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" name="Google Shape;4275;p48">
                  <a:extLst>
                    <a:ext uri="{FF2B5EF4-FFF2-40B4-BE49-F238E27FC236}">
                      <a16:creationId xmlns:a16="http://schemas.microsoft.com/office/drawing/2014/main" id="{DDA89355-3023-4717-B405-3769D29320BA}"/>
                    </a:ext>
                  </a:extLst>
                </p:cNvPr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" name="Google Shape;4276;p48">
                  <a:extLst>
                    <a:ext uri="{FF2B5EF4-FFF2-40B4-BE49-F238E27FC236}">
                      <a16:creationId xmlns:a16="http://schemas.microsoft.com/office/drawing/2014/main" id="{79CE76FC-AF88-4FEE-8DA6-D07C9479A4BD}"/>
                    </a:ext>
                  </a:extLst>
                </p:cNvPr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" name="Google Shape;4277;p48">
                  <a:extLst>
                    <a:ext uri="{FF2B5EF4-FFF2-40B4-BE49-F238E27FC236}">
                      <a16:creationId xmlns:a16="http://schemas.microsoft.com/office/drawing/2014/main" id="{AC493E9B-221D-4429-B501-BA94A4F713D4}"/>
                    </a:ext>
                  </a:extLst>
                </p:cNvPr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" name="Google Shape;4278;p48">
                  <a:extLst>
                    <a:ext uri="{FF2B5EF4-FFF2-40B4-BE49-F238E27FC236}">
                      <a16:creationId xmlns:a16="http://schemas.microsoft.com/office/drawing/2014/main" id="{809FAAC7-F0CC-4721-94BF-65C5F91AC4B1}"/>
                    </a:ext>
                  </a:extLst>
                </p:cNvPr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" name="Google Shape;4279;p48">
                  <a:extLst>
                    <a:ext uri="{FF2B5EF4-FFF2-40B4-BE49-F238E27FC236}">
                      <a16:creationId xmlns:a16="http://schemas.microsoft.com/office/drawing/2014/main" id="{FD0DF968-CE0E-4026-A176-4B551E0A4FC1}"/>
                    </a:ext>
                  </a:extLst>
                </p:cNvPr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" name="Google Shape;4280;p48">
                  <a:extLst>
                    <a:ext uri="{FF2B5EF4-FFF2-40B4-BE49-F238E27FC236}">
                      <a16:creationId xmlns:a16="http://schemas.microsoft.com/office/drawing/2014/main" id="{1F5ABF09-FE7D-4660-AAD2-2EF0ABD8609D}"/>
                    </a:ext>
                  </a:extLst>
                </p:cNvPr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" name="Google Shape;4281;p48">
                  <a:extLst>
                    <a:ext uri="{FF2B5EF4-FFF2-40B4-BE49-F238E27FC236}">
                      <a16:creationId xmlns:a16="http://schemas.microsoft.com/office/drawing/2014/main" id="{CF2319C7-B928-4A63-AD2D-BF85AD28D727}"/>
                    </a:ext>
                  </a:extLst>
                </p:cNvPr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" name="Google Shape;4282;p48">
                  <a:extLst>
                    <a:ext uri="{FF2B5EF4-FFF2-40B4-BE49-F238E27FC236}">
                      <a16:creationId xmlns:a16="http://schemas.microsoft.com/office/drawing/2014/main" id="{8A168DB4-18C2-4BF8-B70F-5D1BB7CC3C59}"/>
                    </a:ext>
                  </a:extLst>
                </p:cNvPr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" name="Google Shape;4283;p48">
                  <a:extLst>
                    <a:ext uri="{FF2B5EF4-FFF2-40B4-BE49-F238E27FC236}">
                      <a16:creationId xmlns:a16="http://schemas.microsoft.com/office/drawing/2014/main" id="{E0DEED89-77D6-480C-B24B-738FA9B8F5E1}"/>
                    </a:ext>
                  </a:extLst>
                </p:cNvPr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" name="Google Shape;4284;p48">
                  <a:extLst>
                    <a:ext uri="{FF2B5EF4-FFF2-40B4-BE49-F238E27FC236}">
                      <a16:creationId xmlns:a16="http://schemas.microsoft.com/office/drawing/2014/main" id="{81A32391-8B18-4D79-BC33-8C8D26ED9155}"/>
                    </a:ext>
                  </a:extLst>
                </p:cNvPr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" name="Google Shape;4285;p48">
                  <a:extLst>
                    <a:ext uri="{FF2B5EF4-FFF2-40B4-BE49-F238E27FC236}">
                      <a16:creationId xmlns:a16="http://schemas.microsoft.com/office/drawing/2014/main" id="{BA526089-2EA1-40F7-8EC4-D3DC0A29FEB2}"/>
                    </a:ext>
                  </a:extLst>
                </p:cNvPr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" name="Google Shape;4286;p48">
                  <a:extLst>
                    <a:ext uri="{FF2B5EF4-FFF2-40B4-BE49-F238E27FC236}">
                      <a16:creationId xmlns:a16="http://schemas.microsoft.com/office/drawing/2014/main" id="{D03C6D49-2590-4FA9-97D0-A1F352B47ABA}"/>
                    </a:ext>
                  </a:extLst>
                </p:cNvPr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" name="Google Shape;4287;p48">
                  <a:extLst>
                    <a:ext uri="{FF2B5EF4-FFF2-40B4-BE49-F238E27FC236}">
                      <a16:creationId xmlns:a16="http://schemas.microsoft.com/office/drawing/2014/main" id="{B5941E58-7B4B-4CEF-9FAB-03ADF99C8DD7}"/>
                    </a:ext>
                  </a:extLst>
                </p:cNvPr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" name="Google Shape;4288;p48">
                  <a:extLst>
                    <a:ext uri="{FF2B5EF4-FFF2-40B4-BE49-F238E27FC236}">
                      <a16:creationId xmlns:a16="http://schemas.microsoft.com/office/drawing/2014/main" id="{0B653BD8-742F-4752-B92D-2C837D50CC9A}"/>
                    </a:ext>
                  </a:extLst>
                </p:cNvPr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" name="Google Shape;4289;p48">
                  <a:extLst>
                    <a:ext uri="{FF2B5EF4-FFF2-40B4-BE49-F238E27FC236}">
                      <a16:creationId xmlns:a16="http://schemas.microsoft.com/office/drawing/2014/main" id="{E0935439-77F1-4EA4-8AE6-6B80E65581D7}"/>
                    </a:ext>
                  </a:extLst>
                </p:cNvPr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" name="Google Shape;4290;p48">
                  <a:extLst>
                    <a:ext uri="{FF2B5EF4-FFF2-40B4-BE49-F238E27FC236}">
                      <a16:creationId xmlns:a16="http://schemas.microsoft.com/office/drawing/2014/main" id="{2A5F5DAD-B6D1-4B89-9978-2680282DFB5C}"/>
                    </a:ext>
                  </a:extLst>
                </p:cNvPr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" name="Google Shape;4291;p48">
                  <a:extLst>
                    <a:ext uri="{FF2B5EF4-FFF2-40B4-BE49-F238E27FC236}">
                      <a16:creationId xmlns:a16="http://schemas.microsoft.com/office/drawing/2014/main" id="{C858C655-AEB9-4F03-9815-CD9E5ED7F352}"/>
                    </a:ext>
                  </a:extLst>
                </p:cNvPr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" name="Google Shape;4292;p48">
                  <a:extLst>
                    <a:ext uri="{FF2B5EF4-FFF2-40B4-BE49-F238E27FC236}">
                      <a16:creationId xmlns:a16="http://schemas.microsoft.com/office/drawing/2014/main" id="{3ADCB6BA-2994-4DA6-97D3-3A048E3514E1}"/>
                    </a:ext>
                  </a:extLst>
                </p:cNvPr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" name="Google Shape;4293;p48">
                  <a:extLst>
                    <a:ext uri="{FF2B5EF4-FFF2-40B4-BE49-F238E27FC236}">
                      <a16:creationId xmlns:a16="http://schemas.microsoft.com/office/drawing/2014/main" id="{91A70C49-6035-4BA0-B2FC-91649049731D}"/>
                    </a:ext>
                  </a:extLst>
                </p:cNvPr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" name="Google Shape;4294;p48">
                  <a:extLst>
                    <a:ext uri="{FF2B5EF4-FFF2-40B4-BE49-F238E27FC236}">
                      <a16:creationId xmlns:a16="http://schemas.microsoft.com/office/drawing/2014/main" id="{1C915BA0-DF4D-43EB-9971-871660740C45}"/>
                    </a:ext>
                  </a:extLst>
                </p:cNvPr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" name="Google Shape;4295;p48">
                  <a:extLst>
                    <a:ext uri="{FF2B5EF4-FFF2-40B4-BE49-F238E27FC236}">
                      <a16:creationId xmlns:a16="http://schemas.microsoft.com/office/drawing/2014/main" id="{4DEB5187-B3C4-416E-B58E-1CCC9FAE731B}"/>
                    </a:ext>
                  </a:extLst>
                </p:cNvPr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" name="Google Shape;4296;p48">
                  <a:extLst>
                    <a:ext uri="{FF2B5EF4-FFF2-40B4-BE49-F238E27FC236}">
                      <a16:creationId xmlns:a16="http://schemas.microsoft.com/office/drawing/2014/main" id="{9D677D92-E1E7-42D3-B18F-343C636E3C7F}"/>
                    </a:ext>
                  </a:extLst>
                </p:cNvPr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" name="Google Shape;4297;p48">
                  <a:extLst>
                    <a:ext uri="{FF2B5EF4-FFF2-40B4-BE49-F238E27FC236}">
                      <a16:creationId xmlns:a16="http://schemas.microsoft.com/office/drawing/2014/main" id="{9D292745-D22A-4111-BE9D-68AE1D3E2EF2}"/>
                    </a:ext>
                  </a:extLst>
                </p:cNvPr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" name="Google Shape;4298;p48">
                  <a:extLst>
                    <a:ext uri="{FF2B5EF4-FFF2-40B4-BE49-F238E27FC236}">
                      <a16:creationId xmlns:a16="http://schemas.microsoft.com/office/drawing/2014/main" id="{FE07606B-18AA-499B-AD44-3C5A693F479B}"/>
                    </a:ext>
                  </a:extLst>
                </p:cNvPr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" name="Google Shape;4299;p48">
                  <a:extLst>
                    <a:ext uri="{FF2B5EF4-FFF2-40B4-BE49-F238E27FC236}">
                      <a16:creationId xmlns:a16="http://schemas.microsoft.com/office/drawing/2014/main" id="{3FDA827E-FAE6-4A37-A4A6-4BC409B9E42D}"/>
                    </a:ext>
                  </a:extLst>
                </p:cNvPr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" name="Google Shape;4300;p48">
                  <a:extLst>
                    <a:ext uri="{FF2B5EF4-FFF2-40B4-BE49-F238E27FC236}">
                      <a16:creationId xmlns:a16="http://schemas.microsoft.com/office/drawing/2014/main" id="{F3E845EF-C8AE-4F56-A199-532410BA71A3}"/>
                    </a:ext>
                  </a:extLst>
                </p:cNvPr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" name="Google Shape;4301;p48">
                  <a:extLst>
                    <a:ext uri="{FF2B5EF4-FFF2-40B4-BE49-F238E27FC236}">
                      <a16:creationId xmlns:a16="http://schemas.microsoft.com/office/drawing/2014/main" id="{4397AE38-3A43-4734-9779-253599488308}"/>
                    </a:ext>
                  </a:extLst>
                </p:cNvPr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" name="Google Shape;4302;p48">
                  <a:extLst>
                    <a:ext uri="{FF2B5EF4-FFF2-40B4-BE49-F238E27FC236}">
                      <a16:creationId xmlns:a16="http://schemas.microsoft.com/office/drawing/2014/main" id="{633AB33E-0E55-4A97-AFD1-A7BE662727B1}"/>
                    </a:ext>
                  </a:extLst>
                </p:cNvPr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" name="Google Shape;4303;p48">
                  <a:extLst>
                    <a:ext uri="{FF2B5EF4-FFF2-40B4-BE49-F238E27FC236}">
                      <a16:creationId xmlns:a16="http://schemas.microsoft.com/office/drawing/2014/main" id="{0D9AE3A1-4D75-43D5-8FF0-A3FD305882AF}"/>
                    </a:ext>
                  </a:extLst>
                </p:cNvPr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5" name="Google Shape;4304;p48">
                <a:extLst>
                  <a:ext uri="{FF2B5EF4-FFF2-40B4-BE49-F238E27FC236}">
                    <a16:creationId xmlns:a16="http://schemas.microsoft.com/office/drawing/2014/main" id="{1C2878B5-B585-46A9-A0B8-80F2BE3FC9A8}"/>
                  </a:ext>
                </a:extLst>
              </p:cNvPr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6" name="Google Shape;4305;p48">
                  <a:extLst>
                    <a:ext uri="{FF2B5EF4-FFF2-40B4-BE49-F238E27FC236}">
                      <a16:creationId xmlns:a16="http://schemas.microsoft.com/office/drawing/2014/main" id="{CBB121BC-24D4-4497-804D-055EFCEDDADD}"/>
                    </a:ext>
                  </a:extLst>
                </p:cNvPr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70" name="Google Shape;4306;p48">
                    <a:extLst>
                      <a:ext uri="{FF2B5EF4-FFF2-40B4-BE49-F238E27FC236}">
                        <a16:creationId xmlns:a16="http://schemas.microsoft.com/office/drawing/2014/main" id="{470C26E2-A566-4F49-98F4-E351B19297F1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" name="Google Shape;4307;p48">
                    <a:extLst>
                      <a:ext uri="{FF2B5EF4-FFF2-40B4-BE49-F238E27FC236}">
                        <a16:creationId xmlns:a16="http://schemas.microsoft.com/office/drawing/2014/main" id="{E8FECFF3-96EB-4F9F-94BE-784AB4DE0214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" name="Google Shape;4308;p48">
                    <a:extLst>
                      <a:ext uri="{FF2B5EF4-FFF2-40B4-BE49-F238E27FC236}">
                        <a16:creationId xmlns:a16="http://schemas.microsoft.com/office/drawing/2014/main" id="{A82C5451-A3E1-461E-BA42-A812C9ACB452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" name="Google Shape;4309;p48">
                    <a:extLst>
                      <a:ext uri="{FF2B5EF4-FFF2-40B4-BE49-F238E27FC236}">
                        <a16:creationId xmlns:a16="http://schemas.microsoft.com/office/drawing/2014/main" id="{D6D42E11-DD84-46C7-98C3-C73975E5C8E8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" name="Google Shape;4310;p48">
                    <a:extLst>
                      <a:ext uri="{FF2B5EF4-FFF2-40B4-BE49-F238E27FC236}">
                        <a16:creationId xmlns:a16="http://schemas.microsoft.com/office/drawing/2014/main" id="{CFE5A65A-2ADE-434A-AF1B-BE2A6DE37350}"/>
                      </a:ext>
                    </a:extLst>
                  </p:cNvPr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7" name="Google Shape;4311;p48">
                  <a:extLst>
                    <a:ext uri="{FF2B5EF4-FFF2-40B4-BE49-F238E27FC236}">
                      <a16:creationId xmlns:a16="http://schemas.microsoft.com/office/drawing/2014/main" id="{FEAE2FF0-DC4E-473D-B7A2-6098C46F1760}"/>
                    </a:ext>
                  </a:extLst>
                </p:cNvPr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" name="Google Shape;4312;p48">
                  <a:extLst>
                    <a:ext uri="{FF2B5EF4-FFF2-40B4-BE49-F238E27FC236}">
                      <a16:creationId xmlns:a16="http://schemas.microsoft.com/office/drawing/2014/main" id="{94FFFE5F-CD8C-4DF5-B7D1-D004A7240DDC}"/>
                    </a:ext>
                  </a:extLst>
                </p:cNvPr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" name="Google Shape;4313;p48">
                  <a:extLst>
                    <a:ext uri="{FF2B5EF4-FFF2-40B4-BE49-F238E27FC236}">
                      <a16:creationId xmlns:a16="http://schemas.microsoft.com/office/drawing/2014/main" id="{3E5CE4F0-85CE-4E63-9974-57B10C4E27A9}"/>
                    </a:ext>
                  </a:extLst>
                </p:cNvPr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9" name="Google Shape;4314;p48">
              <a:extLst>
                <a:ext uri="{FF2B5EF4-FFF2-40B4-BE49-F238E27FC236}">
                  <a16:creationId xmlns:a16="http://schemas.microsoft.com/office/drawing/2014/main" id="{9B71B9C2-BDAC-4102-B87D-58D584F4A5BC}"/>
                </a:ext>
              </a:extLst>
            </p:cNvPr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4315;p48">
              <a:extLst>
                <a:ext uri="{FF2B5EF4-FFF2-40B4-BE49-F238E27FC236}">
                  <a16:creationId xmlns:a16="http://schemas.microsoft.com/office/drawing/2014/main" id="{C2DD7918-7961-4B60-8735-3E52F3F446AD}"/>
                </a:ext>
              </a:extLst>
            </p:cNvPr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4316;p48">
              <a:extLst>
                <a:ext uri="{FF2B5EF4-FFF2-40B4-BE49-F238E27FC236}">
                  <a16:creationId xmlns:a16="http://schemas.microsoft.com/office/drawing/2014/main" id="{65951865-ADCE-4BCD-9350-8D4A4773EC7A}"/>
                </a:ext>
              </a:extLst>
            </p:cNvPr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4317;p48">
              <a:extLst>
                <a:ext uri="{FF2B5EF4-FFF2-40B4-BE49-F238E27FC236}">
                  <a16:creationId xmlns:a16="http://schemas.microsoft.com/office/drawing/2014/main" id="{4A8EEFFB-6312-4379-8F8D-3CFD1C49C104}"/>
                </a:ext>
              </a:extLst>
            </p:cNvPr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4318;p48">
              <a:extLst>
                <a:ext uri="{FF2B5EF4-FFF2-40B4-BE49-F238E27FC236}">
                  <a16:creationId xmlns:a16="http://schemas.microsoft.com/office/drawing/2014/main" id="{EF3A975F-8CC5-4E7A-AF3F-6B089ED45A90}"/>
                </a:ext>
              </a:extLst>
            </p:cNvPr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4319;p48">
              <a:extLst>
                <a:ext uri="{FF2B5EF4-FFF2-40B4-BE49-F238E27FC236}">
                  <a16:creationId xmlns:a16="http://schemas.microsoft.com/office/drawing/2014/main" id="{63E41D7E-EEB4-4D64-84D4-D26FB9A942D6}"/>
                </a:ext>
              </a:extLst>
            </p:cNvPr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4320;p48">
              <a:extLst>
                <a:ext uri="{FF2B5EF4-FFF2-40B4-BE49-F238E27FC236}">
                  <a16:creationId xmlns:a16="http://schemas.microsoft.com/office/drawing/2014/main" id="{B81B251E-8448-481B-96F3-D5EC5B49E3A8}"/>
                </a:ext>
              </a:extLst>
            </p:cNvPr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4321;p48">
              <a:extLst>
                <a:ext uri="{FF2B5EF4-FFF2-40B4-BE49-F238E27FC236}">
                  <a16:creationId xmlns:a16="http://schemas.microsoft.com/office/drawing/2014/main" id="{BFCFAFFB-287F-4851-BF15-4CE333325C2D}"/>
                </a:ext>
              </a:extLst>
            </p:cNvPr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4322;p48">
              <a:extLst>
                <a:ext uri="{FF2B5EF4-FFF2-40B4-BE49-F238E27FC236}">
                  <a16:creationId xmlns:a16="http://schemas.microsoft.com/office/drawing/2014/main" id="{0F78794C-76F8-4A40-91A1-324A38938126}"/>
                </a:ext>
              </a:extLst>
            </p:cNvPr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4323;p48">
              <a:extLst>
                <a:ext uri="{FF2B5EF4-FFF2-40B4-BE49-F238E27FC236}">
                  <a16:creationId xmlns:a16="http://schemas.microsoft.com/office/drawing/2014/main" id="{D14EE927-A575-4CB2-913C-F4964E3137C9}"/>
                </a:ext>
              </a:extLst>
            </p:cNvPr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4324;p48">
              <a:extLst>
                <a:ext uri="{FF2B5EF4-FFF2-40B4-BE49-F238E27FC236}">
                  <a16:creationId xmlns:a16="http://schemas.microsoft.com/office/drawing/2014/main" id="{6BAF757A-9907-48F6-86F0-1E63FF672D27}"/>
                </a:ext>
              </a:extLst>
            </p:cNvPr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325;p48">
              <a:extLst>
                <a:ext uri="{FF2B5EF4-FFF2-40B4-BE49-F238E27FC236}">
                  <a16:creationId xmlns:a16="http://schemas.microsoft.com/office/drawing/2014/main" id="{4099000F-777D-4191-94F5-C02FD05AAE5A}"/>
                </a:ext>
              </a:extLst>
            </p:cNvPr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326;p48">
              <a:extLst>
                <a:ext uri="{FF2B5EF4-FFF2-40B4-BE49-F238E27FC236}">
                  <a16:creationId xmlns:a16="http://schemas.microsoft.com/office/drawing/2014/main" id="{4A5EE8FF-A535-42E5-BAAE-BE4E40054C05}"/>
                </a:ext>
              </a:extLst>
            </p:cNvPr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327;p48">
              <a:extLst>
                <a:ext uri="{FF2B5EF4-FFF2-40B4-BE49-F238E27FC236}">
                  <a16:creationId xmlns:a16="http://schemas.microsoft.com/office/drawing/2014/main" id="{3851DD70-1D91-4738-9569-CD86DD8D621E}"/>
                </a:ext>
              </a:extLst>
            </p:cNvPr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28;p48">
              <a:extLst>
                <a:ext uri="{FF2B5EF4-FFF2-40B4-BE49-F238E27FC236}">
                  <a16:creationId xmlns:a16="http://schemas.microsoft.com/office/drawing/2014/main" id="{7130A1C1-BF10-4AB6-96F9-34BDBE1C7AE5}"/>
                </a:ext>
              </a:extLst>
            </p:cNvPr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329;p48">
              <a:extLst>
                <a:ext uri="{FF2B5EF4-FFF2-40B4-BE49-F238E27FC236}">
                  <a16:creationId xmlns:a16="http://schemas.microsoft.com/office/drawing/2014/main" id="{266CC678-4B9A-46AA-9970-1C0BF60B7F89}"/>
                </a:ext>
              </a:extLst>
            </p:cNvPr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330;p48">
              <a:extLst>
                <a:ext uri="{FF2B5EF4-FFF2-40B4-BE49-F238E27FC236}">
                  <a16:creationId xmlns:a16="http://schemas.microsoft.com/office/drawing/2014/main" id="{94672972-9E7E-4CAD-BA03-C0DE47A36F41}"/>
                </a:ext>
              </a:extLst>
            </p:cNvPr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331;p48">
              <a:extLst>
                <a:ext uri="{FF2B5EF4-FFF2-40B4-BE49-F238E27FC236}">
                  <a16:creationId xmlns:a16="http://schemas.microsoft.com/office/drawing/2014/main" id="{C8DB9010-7720-4531-9849-E1790BF264BE}"/>
                </a:ext>
              </a:extLst>
            </p:cNvPr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332;p48">
              <a:extLst>
                <a:ext uri="{FF2B5EF4-FFF2-40B4-BE49-F238E27FC236}">
                  <a16:creationId xmlns:a16="http://schemas.microsoft.com/office/drawing/2014/main" id="{EA937AA2-1367-4D86-AB59-6C7D8C7D92F3}"/>
                </a:ext>
              </a:extLst>
            </p:cNvPr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333;p48">
              <a:extLst>
                <a:ext uri="{FF2B5EF4-FFF2-40B4-BE49-F238E27FC236}">
                  <a16:creationId xmlns:a16="http://schemas.microsoft.com/office/drawing/2014/main" id="{20F7B673-D936-4121-9F16-69C5FAA8DF99}"/>
                </a:ext>
              </a:extLst>
            </p:cNvPr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334;p48">
              <a:extLst>
                <a:ext uri="{FF2B5EF4-FFF2-40B4-BE49-F238E27FC236}">
                  <a16:creationId xmlns:a16="http://schemas.microsoft.com/office/drawing/2014/main" id="{CAAF8D12-D0BC-4E76-9127-455DDF80A928}"/>
                </a:ext>
              </a:extLst>
            </p:cNvPr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4335;p48">
              <a:extLst>
                <a:ext uri="{FF2B5EF4-FFF2-40B4-BE49-F238E27FC236}">
                  <a16:creationId xmlns:a16="http://schemas.microsoft.com/office/drawing/2014/main" id="{8AE66795-062D-4EB5-8E8D-38CDCD18CF94}"/>
                </a:ext>
              </a:extLst>
            </p:cNvPr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4336;p48">
              <a:extLst>
                <a:ext uri="{FF2B5EF4-FFF2-40B4-BE49-F238E27FC236}">
                  <a16:creationId xmlns:a16="http://schemas.microsoft.com/office/drawing/2014/main" id="{3075128A-39A9-49E6-936B-0A460F0C276C}"/>
                </a:ext>
              </a:extLst>
            </p:cNvPr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4337;p48">
              <a:extLst>
                <a:ext uri="{FF2B5EF4-FFF2-40B4-BE49-F238E27FC236}">
                  <a16:creationId xmlns:a16="http://schemas.microsoft.com/office/drawing/2014/main" id="{47B181E4-9F60-4421-8D8E-49BDDF71A5C0}"/>
                </a:ext>
              </a:extLst>
            </p:cNvPr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4338;p48">
              <a:extLst>
                <a:ext uri="{FF2B5EF4-FFF2-40B4-BE49-F238E27FC236}">
                  <a16:creationId xmlns:a16="http://schemas.microsoft.com/office/drawing/2014/main" id="{5B5235D2-81AD-438E-B1E5-DABC2088F6FF}"/>
                </a:ext>
              </a:extLst>
            </p:cNvPr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4339;p48">
              <a:extLst>
                <a:ext uri="{FF2B5EF4-FFF2-40B4-BE49-F238E27FC236}">
                  <a16:creationId xmlns:a16="http://schemas.microsoft.com/office/drawing/2014/main" id="{92F5F3D2-0096-43AF-A6C9-A9B42F80A081}"/>
                </a:ext>
              </a:extLst>
            </p:cNvPr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4340;p48">
              <a:extLst>
                <a:ext uri="{FF2B5EF4-FFF2-40B4-BE49-F238E27FC236}">
                  <a16:creationId xmlns:a16="http://schemas.microsoft.com/office/drawing/2014/main" id="{261ACAEB-2E9E-414F-B15F-FEA299A9C53E}"/>
                </a:ext>
              </a:extLst>
            </p:cNvPr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4341;p48">
              <a:extLst>
                <a:ext uri="{FF2B5EF4-FFF2-40B4-BE49-F238E27FC236}">
                  <a16:creationId xmlns:a16="http://schemas.microsoft.com/office/drawing/2014/main" id="{9B5D6F71-7713-459E-9B1B-E26732B1298C}"/>
                </a:ext>
              </a:extLst>
            </p:cNvPr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4342;p48">
              <a:extLst>
                <a:ext uri="{FF2B5EF4-FFF2-40B4-BE49-F238E27FC236}">
                  <a16:creationId xmlns:a16="http://schemas.microsoft.com/office/drawing/2014/main" id="{5C0D9134-51A8-4C02-9EDF-53B2808799A4}"/>
                </a:ext>
              </a:extLst>
            </p:cNvPr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8" name="Google Shape;4343;p48">
              <a:extLst>
                <a:ext uri="{FF2B5EF4-FFF2-40B4-BE49-F238E27FC236}">
                  <a16:creationId xmlns:a16="http://schemas.microsoft.com/office/drawing/2014/main" id="{241B2561-8DE1-4656-90E3-C9BB3D02EA3D}"/>
                </a:ext>
              </a:extLst>
            </p:cNvPr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59" name="Google Shape;4344;p48">
                <a:extLst>
                  <a:ext uri="{FF2B5EF4-FFF2-40B4-BE49-F238E27FC236}">
                    <a16:creationId xmlns:a16="http://schemas.microsoft.com/office/drawing/2014/main" id="{91F3A8A3-EC59-4DC0-BC20-465AA287ABC5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4345;p48">
                <a:extLst>
                  <a:ext uri="{FF2B5EF4-FFF2-40B4-BE49-F238E27FC236}">
                    <a16:creationId xmlns:a16="http://schemas.microsoft.com/office/drawing/2014/main" id="{C14C70E8-C642-4B80-B54B-906AAE45D87A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4346;p48">
                <a:extLst>
                  <a:ext uri="{FF2B5EF4-FFF2-40B4-BE49-F238E27FC236}">
                    <a16:creationId xmlns:a16="http://schemas.microsoft.com/office/drawing/2014/main" id="{820E079F-F5FD-4E3C-B072-A8AFAF320EFB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4347;p48">
                <a:extLst>
                  <a:ext uri="{FF2B5EF4-FFF2-40B4-BE49-F238E27FC236}">
                    <a16:creationId xmlns:a16="http://schemas.microsoft.com/office/drawing/2014/main" id="{658A2E1E-AA57-41DC-8390-A164B69D5DDA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4348;p48">
                <a:extLst>
                  <a:ext uri="{FF2B5EF4-FFF2-40B4-BE49-F238E27FC236}">
                    <a16:creationId xmlns:a16="http://schemas.microsoft.com/office/drawing/2014/main" id="{4251ECC9-056D-43B7-BCD6-71814C643FA3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7472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96741-C1A4-44DD-81E6-D0A7CA5E78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1589" y="3314440"/>
            <a:ext cx="5610300" cy="1159800"/>
          </a:xfrm>
        </p:spPr>
        <p:txBody>
          <a:bodyPr/>
          <a:lstStyle/>
          <a:p>
            <a:r>
              <a:rPr lang="en-GB" dirty="0"/>
              <a:t>GAME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956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A3B29-9377-499F-A90F-AE7E9F60C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700" y="405525"/>
            <a:ext cx="6996600" cy="715800"/>
          </a:xfrm>
        </p:spPr>
        <p:txBody>
          <a:bodyPr/>
          <a:lstStyle/>
          <a:p>
            <a:r>
              <a:rPr lang="en-GB" dirty="0"/>
              <a:t>GAME ELEMENTS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98683-5A85-48E1-AB6B-C1C8233DD1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3700" y="1121325"/>
            <a:ext cx="6996600" cy="1922100"/>
          </a:xfrm>
        </p:spPr>
        <p:txBody>
          <a:bodyPr/>
          <a:lstStyle/>
          <a:p>
            <a:r>
              <a:rPr lang="en-US" dirty="0"/>
              <a:t>We had to make some decisions regarding the game. First, what the user will see most: </a:t>
            </a:r>
          </a:p>
          <a:p>
            <a:r>
              <a:rPr lang="en-US" dirty="0"/>
              <a:t>The character the player will operate will be a small fox. The orange creates contrast between the other elements in the game and the color used is not hard on the eye. </a:t>
            </a:r>
          </a:p>
          <a:p>
            <a:r>
              <a:rPr lang="en-US" dirty="0"/>
              <a:t> Another important part is the background of the game. The background gives the game a fresh look. The color palette consists of a soft blue in a futuristic background, fitting to programming. The soft blue induces a calm mind and aids in concentration.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788D6-C4B5-4DDD-BD88-8E9E454C7D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02337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7378C-5F9F-4B28-B220-E2714DCDB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7373" y="2213850"/>
            <a:ext cx="6996600" cy="715800"/>
          </a:xfrm>
        </p:spPr>
        <p:txBody>
          <a:bodyPr/>
          <a:lstStyle/>
          <a:p>
            <a:r>
              <a:rPr lang="en-GB" sz="3200" dirty="0"/>
              <a:t> GAME CHARACTER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60B32-AB63-40E1-BF38-C8C17A5EFE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E291F38-0E8F-44FF-B929-D0FF67C18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99" y="2029506"/>
            <a:ext cx="1021011" cy="136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9826F18A-7EE0-4CD0-9699-806FFE37C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660" y="2029506"/>
            <a:ext cx="1021011" cy="136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822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8DFB0-C54C-438F-ACD5-3EFD0DEC6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60" y="2152684"/>
            <a:ext cx="3325303" cy="715800"/>
          </a:xfrm>
        </p:spPr>
        <p:txBody>
          <a:bodyPr/>
          <a:lstStyle/>
          <a:p>
            <a:r>
              <a:rPr lang="en-GB" sz="2400" dirty="0">
                <a:solidFill>
                  <a:schemeClr val="accent5">
                    <a:lumMod val="75000"/>
                  </a:schemeClr>
                </a:solidFill>
              </a:rPr>
              <a:t>THE BACKGROUND THAT WE CHOOSE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A36D2-6187-4941-8A86-FB98BAB14F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BEAF7A3-E3DA-46D0-B93F-A8B2320AD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363" y="1011818"/>
            <a:ext cx="5459762" cy="311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EB211F3E-0B49-4CF5-BC53-F9E0B2863A83}"/>
              </a:ext>
            </a:extLst>
          </p:cNvPr>
          <p:cNvCxnSpPr>
            <a:cxnSpLocks/>
            <a:stCxn id="2" idx="2"/>
          </p:cNvCxnSpPr>
          <p:nvPr/>
        </p:nvCxnSpPr>
        <p:spPr>
          <a:xfrm rot="16200000" flipH="1">
            <a:off x="2043669" y="2533527"/>
            <a:ext cx="666652" cy="1336566"/>
          </a:xfrm>
          <a:prstGeom prst="curvedConnector2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314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82C24-AE2F-4702-BF0E-C79462C71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ELEMENTS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D09768-0F45-4326-A367-14498750AB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57393C6-235F-4B84-841E-9591B002B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28" y="1349925"/>
            <a:ext cx="1638300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B8066D1C-AFEF-4C31-9826-5217E4535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3" y="3209245"/>
            <a:ext cx="238125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D46A4A42-BDC2-453D-927D-01B552310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173" y="3690938"/>
            <a:ext cx="238125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E4AA3588-4BD1-4C54-95F6-4E8205324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778" y="3209245"/>
            <a:ext cx="238125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>
            <a:extLst>
              <a:ext uri="{FF2B5EF4-FFF2-40B4-BE49-F238E27FC236}">
                <a16:creationId xmlns:a16="http://schemas.microsoft.com/office/drawing/2014/main" id="{889EE379-6411-4A9B-A6CB-9880C717C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903" y="3690938"/>
            <a:ext cx="238125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>
            <a:extLst>
              <a:ext uri="{FF2B5EF4-FFF2-40B4-BE49-F238E27FC236}">
                <a16:creationId xmlns:a16="http://schemas.microsoft.com/office/drawing/2014/main" id="{00F5B9E6-0F30-49F2-A140-BFD3EBE4E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39" y="3690938"/>
            <a:ext cx="238125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2" name="Picture 14">
            <a:extLst>
              <a:ext uri="{FF2B5EF4-FFF2-40B4-BE49-F238E27FC236}">
                <a16:creationId xmlns:a16="http://schemas.microsoft.com/office/drawing/2014/main" id="{838C0C12-95C8-4817-96E9-2DB2ADBF5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752" y="2629954"/>
            <a:ext cx="1153205" cy="40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>
            <a:extLst>
              <a:ext uri="{FF2B5EF4-FFF2-40B4-BE49-F238E27FC236}">
                <a16:creationId xmlns:a16="http://schemas.microsoft.com/office/drawing/2014/main" id="{CF64F69B-59EF-4BF3-B739-FDE868A62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991" y="1551895"/>
            <a:ext cx="1019855" cy="101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>
            <a:extLst>
              <a:ext uri="{FF2B5EF4-FFF2-40B4-BE49-F238E27FC236}">
                <a16:creationId xmlns:a16="http://schemas.microsoft.com/office/drawing/2014/main" id="{68021B68-C98E-4FEC-8DF2-4A54A6776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416" y="3044894"/>
            <a:ext cx="1063399" cy="129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8" name="Picture 20">
            <a:extLst>
              <a:ext uri="{FF2B5EF4-FFF2-40B4-BE49-F238E27FC236}">
                <a16:creationId xmlns:a16="http://schemas.microsoft.com/office/drawing/2014/main" id="{EF50AF2B-2CE8-463C-A4E0-E0EEEE227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416" y="1606142"/>
            <a:ext cx="904875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0" name="Picture 22">
            <a:extLst>
              <a:ext uri="{FF2B5EF4-FFF2-40B4-BE49-F238E27FC236}">
                <a16:creationId xmlns:a16="http://schemas.microsoft.com/office/drawing/2014/main" id="{811A3841-B267-4125-92FD-A58181883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597" y="2846264"/>
            <a:ext cx="801461" cy="149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225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C1D9B-D54F-4095-B8EB-1D76E93778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00140"/>
            <a:ext cx="8401049" cy="1159800"/>
          </a:xfrm>
        </p:spPr>
        <p:txBody>
          <a:bodyPr/>
          <a:lstStyle/>
          <a:p>
            <a:r>
              <a:rPr lang="en-GB" dirty="0"/>
              <a:t>HOW DOES THIS GAME WORK?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6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E41759-2311-4E9C-AD65-F7B54AE4F6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FBA4216-DBCE-4160-87A9-7275059AF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" y="635200"/>
            <a:ext cx="8601075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771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002BE6-A246-4B71-8A4C-6DFC9F1ACA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F895CBF-3880-42B8-ADAE-37BF9F30E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99" y="296636"/>
            <a:ext cx="8601075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93854725-D196-4A49-858E-7ED1F13D244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200650" y="1959428"/>
            <a:ext cx="726622" cy="49802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59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84A09D-16A6-4964-9E5D-51AE597716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E1E9825-07A3-4F4E-91E7-3FB439FDE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25" y="339499"/>
            <a:ext cx="8572500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59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94BB24-C76A-4336-A6BC-AA3DA6F951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0D317F8-4EA2-4EC5-9140-516338C9E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481012"/>
            <a:ext cx="85725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CDB8043C-55FC-497B-B1FA-753B8D1D298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101104" y="2554740"/>
            <a:ext cx="1105581" cy="996042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90AAFAB-7516-40EE-A77E-24CB9EB6A307}"/>
              </a:ext>
            </a:extLst>
          </p:cNvPr>
          <p:cNvSpPr txBox="1"/>
          <p:nvPr/>
        </p:nvSpPr>
        <p:spPr>
          <a:xfrm>
            <a:off x="4784272" y="3682093"/>
            <a:ext cx="213391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CODING FACTS</a:t>
            </a:r>
            <a:endParaRPr lang="en-US" sz="1800" dirty="0">
              <a:solidFill>
                <a:schemeClr val="accent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65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CE3E-1EDF-4163-839D-30AB0AF2F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36" y="201417"/>
            <a:ext cx="6996600" cy="715800"/>
          </a:xfrm>
        </p:spPr>
        <p:txBody>
          <a:bodyPr/>
          <a:lstStyle/>
          <a:p>
            <a:r>
              <a:rPr lang="en-GB" sz="2400" dirty="0"/>
              <a:t>What you will see on our project</a:t>
            </a:r>
            <a:endParaRPr 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BCD4F-4B83-4107-8CC8-7CF900568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0471" y="990696"/>
            <a:ext cx="6996600" cy="1922100"/>
          </a:xfrm>
        </p:spPr>
        <p:txBody>
          <a:bodyPr/>
          <a:lstStyle/>
          <a:p>
            <a:r>
              <a:rPr lang="en-GB" dirty="0"/>
              <a:t>A brief explanation of the topic of the project</a:t>
            </a:r>
          </a:p>
          <a:p>
            <a:r>
              <a:rPr lang="en-GB" dirty="0"/>
              <a:t>User characteristics</a:t>
            </a:r>
          </a:p>
          <a:p>
            <a:r>
              <a:rPr lang="en-GB" dirty="0"/>
              <a:t>Diagrams</a:t>
            </a:r>
          </a:p>
          <a:p>
            <a:r>
              <a:rPr lang="en-GB" dirty="0"/>
              <a:t>Game Design</a:t>
            </a:r>
          </a:p>
          <a:p>
            <a:r>
              <a:rPr lang="en-GB" dirty="0"/>
              <a:t>Explanation on how the game works</a:t>
            </a:r>
          </a:p>
          <a:p>
            <a:r>
              <a:rPr lang="en-GB" dirty="0"/>
              <a:t>Workspace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68019-84BD-4DDC-9425-84F2B1E632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513691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34C83D-19AC-4833-8D0B-CA8F2FEE12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7B98C93-AA36-4454-9F1B-7788F9B08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476250"/>
            <a:ext cx="8524875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1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E266FC-7853-4894-B25C-11ADDCF9E3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380DD47-EBD2-4E02-9AF3-F33A0651E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75" y="0"/>
            <a:ext cx="72072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44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E1EA83-B448-4A10-997E-0465A41C48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6BDBD5F-EBCE-4125-9EC2-8FDC94BBD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0"/>
            <a:ext cx="71612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32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D4226A-F8AE-4F6D-9F48-00190B5A5B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70EEE75-910A-4387-AAC1-E92F0448A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481013"/>
            <a:ext cx="86106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37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B37F7-79C4-4A9F-88C9-557CD4281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Workspace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6C049-0F4C-4EE0-8041-DF1A15A68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0485" y="1409547"/>
            <a:ext cx="6996600" cy="1922100"/>
          </a:xfrm>
        </p:spPr>
        <p:txBody>
          <a:bodyPr/>
          <a:lstStyle/>
          <a:p>
            <a:pPr marL="101600" indent="0">
              <a:buNone/>
            </a:pPr>
            <a:endParaRPr lang="en-GB" dirty="0"/>
          </a:p>
          <a:p>
            <a:r>
              <a:rPr lang="en-GB" dirty="0"/>
              <a:t>Trello</a:t>
            </a:r>
          </a:p>
          <a:p>
            <a:r>
              <a:rPr lang="en-GB" dirty="0"/>
              <a:t>GitHub</a:t>
            </a:r>
          </a:p>
          <a:p>
            <a:r>
              <a:rPr lang="en-GB" dirty="0"/>
              <a:t>WhatsApp </a:t>
            </a:r>
          </a:p>
          <a:p>
            <a:endParaRPr lang="en-GB" dirty="0"/>
          </a:p>
          <a:p>
            <a:pPr marL="10160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F3E23-EB0B-4AAD-8A30-629CAB65B3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826509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1E6DA2-8689-4CEF-BF03-F3F80DCD9A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3FBF1A-0F41-41D2-A779-9DE2CB958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27" y="135051"/>
            <a:ext cx="5898344" cy="27433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9F4569-5CA6-4CCD-83C6-BF361004E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473" y="2207420"/>
            <a:ext cx="6858000" cy="2618780"/>
          </a:xfrm>
          <a:prstGeom prst="rect">
            <a:avLst/>
          </a:prstGeom>
        </p:spPr>
      </p:pic>
      <p:pic>
        <p:nvPicPr>
          <p:cNvPr id="1026" name="Picture 2" descr="WhatsApp - Wikipedia">
            <a:extLst>
              <a:ext uri="{FF2B5EF4-FFF2-40B4-BE49-F238E27FC236}">
                <a16:creationId xmlns:a16="http://schemas.microsoft.com/office/drawing/2014/main" id="{02DA98C4-D4EC-4BD6-96EE-75F1F0449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792" y="0"/>
            <a:ext cx="1993459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48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232007-9186-4B2A-AAA8-22733BD08F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A3AC2A-95FA-4D9F-99E5-E0E6AC4AE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471" y="-86875"/>
            <a:ext cx="4151779" cy="2982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44F682-E75E-4823-9C30-98BA1FA36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724" y="0"/>
            <a:ext cx="3248751" cy="41311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C86CCA-F831-4CDB-A638-E6A9C6BDD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456" y="2728913"/>
            <a:ext cx="3455462" cy="241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7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A05E54-9DBA-4735-B620-DB716D7E6B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96C9D0-577E-4E71-BDE5-22BEB4435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78" y="57149"/>
            <a:ext cx="2704636" cy="34645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70E63D-A818-47FC-A452-A9A33C8F7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700" y="1555900"/>
            <a:ext cx="3065483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1FEBFC-95DF-4033-9F95-9BAC938B8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422" y="172131"/>
            <a:ext cx="2762700" cy="384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94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ED9F50-6BDD-46B4-9F47-7EF21FDD91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370BC9-416B-4081-9C06-7A8DBCA45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63" y="953505"/>
            <a:ext cx="5458179" cy="19611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B48587-EBCC-444B-A2BC-8951DA6A6067}"/>
              </a:ext>
            </a:extLst>
          </p:cNvPr>
          <p:cNvSpPr txBox="1"/>
          <p:nvPr/>
        </p:nvSpPr>
        <p:spPr>
          <a:xfrm>
            <a:off x="1281794" y="432222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GITHUB  SCREENSHOT</a:t>
            </a:r>
            <a:endParaRPr lang="en-US" sz="1800" dirty="0">
              <a:solidFill>
                <a:schemeClr val="accent2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C8F240-B0F6-4913-8162-543C7E5C0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57" y="3200401"/>
            <a:ext cx="5903589" cy="135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13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085999-2F4F-40DF-8569-C9FC6DE99E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22D2BB-67B1-452A-AC7E-5C0FC5F82EF9}"/>
              </a:ext>
            </a:extLst>
          </p:cNvPr>
          <p:cNvSpPr/>
          <p:nvPr/>
        </p:nvSpPr>
        <p:spPr>
          <a:xfrm>
            <a:off x="2305994" y="975249"/>
            <a:ext cx="4532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 YOU!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5907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2960C-75A6-4610-9328-23B5FBB7D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the purpose of this project?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3E044-5EAA-44C5-ACAA-7DD54A478D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Almost every high school in Albania offers what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called "IT " classes where students start to understand more about technology and specifically programming.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 everyone finds coding intriguing, so the purpose of this project is to make students change their opinion regarding programming.  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9B938-30C8-47BA-AF70-F85A68FBF6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grpSp>
        <p:nvGrpSpPr>
          <p:cNvPr id="5" name="Google Shape;1400;p49">
            <a:extLst>
              <a:ext uri="{FF2B5EF4-FFF2-40B4-BE49-F238E27FC236}">
                <a16:creationId xmlns:a16="http://schemas.microsoft.com/office/drawing/2014/main" id="{47D638D9-B8E6-41EA-9ECD-3ED194BD7DC0}"/>
              </a:ext>
            </a:extLst>
          </p:cNvPr>
          <p:cNvGrpSpPr/>
          <p:nvPr/>
        </p:nvGrpSpPr>
        <p:grpSpPr>
          <a:xfrm>
            <a:off x="8112739" y="3331646"/>
            <a:ext cx="888071" cy="979096"/>
            <a:chOff x="3554761" y="1011374"/>
            <a:chExt cx="597525" cy="719918"/>
          </a:xfrm>
        </p:grpSpPr>
        <p:sp>
          <p:nvSpPr>
            <p:cNvPr id="6" name="Google Shape;1401;p49">
              <a:extLst>
                <a:ext uri="{FF2B5EF4-FFF2-40B4-BE49-F238E27FC236}">
                  <a16:creationId xmlns:a16="http://schemas.microsoft.com/office/drawing/2014/main" id="{1E578D5D-A303-4FEA-8045-BA87EAD91CC8}"/>
                </a:ext>
              </a:extLst>
            </p:cNvPr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402;p49">
              <a:extLst>
                <a:ext uri="{FF2B5EF4-FFF2-40B4-BE49-F238E27FC236}">
                  <a16:creationId xmlns:a16="http://schemas.microsoft.com/office/drawing/2014/main" id="{E6C18150-2634-45F4-AD32-C1A8CA1CBD42}"/>
                </a:ext>
              </a:extLst>
            </p:cNvPr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403;p49">
              <a:extLst>
                <a:ext uri="{FF2B5EF4-FFF2-40B4-BE49-F238E27FC236}">
                  <a16:creationId xmlns:a16="http://schemas.microsoft.com/office/drawing/2014/main" id="{29370F7E-4F16-43A9-8333-C57B51BBFA56}"/>
                </a:ext>
              </a:extLst>
            </p:cNvPr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404;p49">
              <a:extLst>
                <a:ext uri="{FF2B5EF4-FFF2-40B4-BE49-F238E27FC236}">
                  <a16:creationId xmlns:a16="http://schemas.microsoft.com/office/drawing/2014/main" id="{75B92151-045E-415E-816F-D5D382F575C3}"/>
                </a:ext>
              </a:extLst>
            </p:cNvPr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8315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850FC-B3D6-49D6-B299-F01816D8C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 did we aim to achieve our goal?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969B2-DCCC-4ABD-8EEB-9C4DC3F34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2476" y="1458798"/>
            <a:ext cx="6996600" cy="1922100"/>
          </a:xfrm>
        </p:spPr>
        <p:txBody>
          <a:bodyPr/>
          <a:lstStyle/>
          <a:p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Our group created a game using python, which consisted of a fox that will grab coins, and at a specific moment, the game will pause, to continue only if the user answers a random question correctly. These questions are related to programming but asked in other ways so the user would  find this game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entertaining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but at the same time, the student will learn more about coding.</a:t>
            </a:r>
          </a:p>
          <a:p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07256-56FF-4E39-9BF2-947A8857B9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grpSp>
        <p:nvGrpSpPr>
          <p:cNvPr id="5" name="Google Shape;3050;p47">
            <a:extLst>
              <a:ext uri="{FF2B5EF4-FFF2-40B4-BE49-F238E27FC236}">
                <a16:creationId xmlns:a16="http://schemas.microsoft.com/office/drawing/2014/main" id="{2BA24335-85A4-4B53-ABC3-81693F4F06F5}"/>
              </a:ext>
            </a:extLst>
          </p:cNvPr>
          <p:cNvGrpSpPr/>
          <p:nvPr/>
        </p:nvGrpSpPr>
        <p:grpSpPr>
          <a:xfrm>
            <a:off x="196572" y="3082565"/>
            <a:ext cx="1407493" cy="1561147"/>
            <a:chOff x="2152750" y="190500"/>
            <a:chExt cx="4293756" cy="4762499"/>
          </a:xfrm>
        </p:grpSpPr>
        <p:sp>
          <p:nvSpPr>
            <p:cNvPr id="6" name="Google Shape;3051;p47">
              <a:extLst>
                <a:ext uri="{FF2B5EF4-FFF2-40B4-BE49-F238E27FC236}">
                  <a16:creationId xmlns:a16="http://schemas.microsoft.com/office/drawing/2014/main" id="{EC105B09-05ED-423B-8FC9-84D8CC489378}"/>
                </a:ext>
              </a:extLst>
            </p:cNvPr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3052;p47">
              <a:extLst>
                <a:ext uri="{FF2B5EF4-FFF2-40B4-BE49-F238E27FC236}">
                  <a16:creationId xmlns:a16="http://schemas.microsoft.com/office/drawing/2014/main" id="{BFB47551-2FF7-4CFE-BCA6-9754CD00F037}"/>
                </a:ext>
              </a:extLst>
            </p:cNvPr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3053;p47">
              <a:extLst>
                <a:ext uri="{FF2B5EF4-FFF2-40B4-BE49-F238E27FC236}">
                  <a16:creationId xmlns:a16="http://schemas.microsoft.com/office/drawing/2014/main" id="{B4226005-5BC5-4CCF-B4A0-4FD6DFAE8CE6}"/>
                </a:ext>
              </a:extLst>
            </p:cNvPr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3054;p47">
              <a:extLst>
                <a:ext uri="{FF2B5EF4-FFF2-40B4-BE49-F238E27FC236}">
                  <a16:creationId xmlns:a16="http://schemas.microsoft.com/office/drawing/2014/main" id="{6D13F74A-A86E-4D2A-AB76-D94ACD4A5570}"/>
                </a:ext>
              </a:extLst>
            </p:cNvPr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3055;p47">
              <a:extLst>
                <a:ext uri="{FF2B5EF4-FFF2-40B4-BE49-F238E27FC236}">
                  <a16:creationId xmlns:a16="http://schemas.microsoft.com/office/drawing/2014/main" id="{3D4E07C4-D3CC-4441-86B9-D5CE83FD5C7B}"/>
                </a:ext>
              </a:extLst>
            </p:cNvPr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056;p47">
              <a:extLst>
                <a:ext uri="{FF2B5EF4-FFF2-40B4-BE49-F238E27FC236}">
                  <a16:creationId xmlns:a16="http://schemas.microsoft.com/office/drawing/2014/main" id="{599E7464-63F5-4753-976C-91FCC5FEC8FB}"/>
                </a:ext>
              </a:extLst>
            </p:cNvPr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057;p47">
              <a:extLst>
                <a:ext uri="{FF2B5EF4-FFF2-40B4-BE49-F238E27FC236}">
                  <a16:creationId xmlns:a16="http://schemas.microsoft.com/office/drawing/2014/main" id="{1BDA8216-31B7-4C28-B3C9-7230D1583948}"/>
                </a:ext>
              </a:extLst>
            </p:cNvPr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058;p47">
              <a:extLst>
                <a:ext uri="{FF2B5EF4-FFF2-40B4-BE49-F238E27FC236}">
                  <a16:creationId xmlns:a16="http://schemas.microsoft.com/office/drawing/2014/main" id="{52093E66-A541-4B9A-934B-577502123601}"/>
                </a:ext>
              </a:extLst>
            </p:cNvPr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059;p47">
              <a:extLst>
                <a:ext uri="{FF2B5EF4-FFF2-40B4-BE49-F238E27FC236}">
                  <a16:creationId xmlns:a16="http://schemas.microsoft.com/office/drawing/2014/main" id="{5ADF76F3-FE35-4E03-86AE-8FDA7D20B9CA}"/>
                </a:ext>
              </a:extLst>
            </p:cNvPr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060;p47">
              <a:extLst>
                <a:ext uri="{FF2B5EF4-FFF2-40B4-BE49-F238E27FC236}">
                  <a16:creationId xmlns:a16="http://schemas.microsoft.com/office/drawing/2014/main" id="{9216BF7A-9230-4A11-927A-F39E9F63EDB7}"/>
                </a:ext>
              </a:extLst>
            </p:cNvPr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3061;p47">
              <a:extLst>
                <a:ext uri="{FF2B5EF4-FFF2-40B4-BE49-F238E27FC236}">
                  <a16:creationId xmlns:a16="http://schemas.microsoft.com/office/drawing/2014/main" id="{35EA01CF-2074-4B77-964E-A77D352FD06E}"/>
                </a:ext>
              </a:extLst>
            </p:cNvPr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3062;p47">
              <a:extLst>
                <a:ext uri="{FF2B5EF4-FFF2-40B4-BE49-F238E27FC236}">
                  <a16:creationId xmlns:a16="http://schemas.microsoft.com/office/drawing/2014/main" id="{FDECE7D1-E3A0-4639-BEB3-3CC4607E9287}"/>
                </a:ext>
              </a:extLst>
            </p:cNvPr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3063;p47">
              <a:extLst>
                <a:ext uri="{FF2B5EF4-FFF2-40B4-BE49-F238E27FC236}">
                  <a16:creationId xmlns:a16="http://schemas.microsoft.com/office/drawing/2014/main" id="{2BC28114-4CEE-4A43-8A0A-BE4B3DB41F0D}"/>
                </a:ext>
              </a:extLst>
            </p:cNvPr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3064;p47">
              <a:extLst>
                <a:ext uri="{FF2B5EF4-FFF2-40B4-BE49-F238E27FC236}">
                  <a16:creationId xmlns:a16="http://schemas.microsoft.com/office/drawing/2014/main" id="{3016BD24-A815-4341-A3F2-34D87103DB16}"/>
                </a:ext>
              </a:extLst>
            </p:cNvPr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3065;p47">
              <a:extLst>
                <a:ext uri="{FF2B5EF4-FFF2-40B4-BE49-F238E27FC236}">
                  <a16:creationId xmlns:a16="http://schemas.microsoft.com/office/drawing/2014/main" id="{904535E0-2C41-482C-B93D-FF5ED2264808}"/>
                </a:ext>
              </a:extLst>
            </p:cNvPr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3066;p47">
              <a:extLst>
                <a:ext uri="{FF2B5EF4-FFF2-40B4-BE49-F238E27FC236}">
                  <a16:creationId xmlns:a16="http://schemas.microsoft.com/office/drawing/2014/main" id="{4FE09579-5970-42C6-A819-2D2AA1554DE9}"/>
                </a:ext>
              </a:extLst>
            </p:cNvPr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3067;p47">
              <a:extLst>
                <a:ext uri="{FF2B5EF4-FFF2-40B4-BE49-F238E27FC236}">
                  <a16:creationId xmlns:a16="http://schemas.microsoft.com/office/drawing/2014/main" id="{FC187A2D-3279-4131-BDAB-114ADD2CDABC}"/>
                </a:ext>
              </a:extLst>
            </p:cNvPr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3068;p47">
              <a:extLst>
                <a:ext uri="{FF2B5EF4-FFF2-40B4-BE49-F238E27FC236}">
                  <a16:creationId xmlns:a16="http://schemas.microsoft.com/office/drawing/2014/main" id="{DB993717-B869-4410-83B8-0C05482D14B5}"/>
                </a:ext>
              </a:extLst>
            </p:cNvPr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3069;p47">
              <a:extLst>
                <a:ext uri="{FF2B5EF4-FFF2-40B4-BE49-F238E27FC236}">
                  <a16:creationId xmlns:a16="http://schemas.microsoft.com/office/drawing/2014/main" id="{FF25D466-4D35-47F4-85E1-047E0EF01CF2}"/>
                </a:ext>
              </a:extLst>
            </p:cNvPr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3070;p47">
              <a:extLst>
                <a:ext uri="{FF2B5EF4-FFF2-40B4-BE49-F238E27FC236}">
                  <a16:creationId xmlns:a16="http://schemas.microsoft.com/office/drawing/2014/main" id="{C0056EC3-63DA-486E-B314-3523053873FB}"/>
                </a:ext>
              </a:extLst>
            </p:cNvPr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3071;p47">
              <a:extLst>
                <a:ext uri="{FF2B5EF4-FFF2-40B4-BE49-F238E27FC236}">
                  <a16:creationId xmlns:a16="http://schemas.microsoft.com/office/drawing/2014/main" id="{4C87D36B-88BD-41B9-A4FD-D26B2FAC3413}"/>
                </a:ext>
              </a:extLst>
            </p:cNvPr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3072;p47">
              <a:extLst>
                <a:ext uri="{FF2B5EF4-FFF2-40B4-BE49-F238E27FC236}">
                  <a16:creationId xmlns:a16="http://schemas.microsoft.com/office/drawing/2014/main" id="{31F5024B-AAD1-4F70-AC10-39BB99FEDE56}"/>
                </a:ext>
              </a:extLst>
            </p:cNvPr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3073;p47">
              <a:extLst>
                <a:ext uri="{FF2B5EF4-FFF2-40B4-BE49-F238E27FC236}">
                  <a16:creationId xmlns:a16="http://schemas.microsoft.com/office/drawing/2014/main" id="{51589427-FABD-4755-86A4-65A0B1B17CF3}"/>
                </a:ext>
              </a:extLst>
            </p:cNvPr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3074;p47">
              <a:extLst>
                <a:ext uri="{FF2B5EF4-FFF2-40B4-BE49-F238E27FC236}">
                  <a16:creationId xmlns:a16="http://schemas.microsoft.com/office/drawing/2014/main" id="{4DC3B140-67AE-4EB4-B7D7-55886B158CA2}"/>
                </a:ext>
              </a:extLst>
            </p:cNvPr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75;p47">
              <a:extLst>
                <a:ext uri="{FF2B5EF4-FFF2-40B4-BE49-F238E27FC236}">
                  <a16:creationId xmlns:a16="http://schemas.microsoft.com/office/drawing/2014/main" id="{40420311-A27B-455F-98E2-BF5401E27B1F}"/>
                </a:ext>
              </a:extLst>
            </p:cNvPr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076;p47">
              <a:extLst>
                <a:ext uri="{FF2B5EF4-FFF2-40B4-BE49-F238E27FC236}">
                  <a16:creationId xmlns:a16="http://schemas.microsoft.com/office/drawing/2014/main" id="{A3DD41FE-D161-462C-9A7E-32FA72CD55D5}"/>
                </a:ext>
              </a:extLst>
            </p:cNvPr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077;p47">
              <a:extLst>
                <a:ext uri="{FF2B5EF4-FFF2-40B4-BE49-F238E27FC236}">
                  <a16:creationId xmlns:a16="http://schemas.microsoft.com/office/drawing/2014/main" id="{9E5CDBDE-D874-4027-BD24-960090B5CD2C}"/>
                </a:ext>
              </a:extLst>
            </p:cNvPr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078;p47">
              <a:extLst>
                <a:ext uri="{FF2B5EF4-FFF2-40B4-BE49-F238E27FC236}">
                  <a16:creationId xmlns:a16="http://schemas.microsoft.com/office/drawing/2014/main" id="{6B9C41BF-203E-4CC7-92CB-35AE2B03F526}"/>
                </a:ext>
              </a:extLst>
            </p:cNvPr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079;p47">
              <a:extLst>
                <a:ext uri="{FF2B5EF4-FFF2-40B4-BE49-F238E27FC236}">
                  <a16:creationId xmlns:a16="http://schemas.microsoft.com/office/drawing/2014/main" id="{5650F5AD-C165-4D85-BED8-CABAE1B87CF2}"/>
                </a:ext>
              </a:extLst>
            </p:cNvPr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080;p47">
              <a:extLst>
                <a:ext uri="{FF2B5EF4-FFF2-40B4-BE49-F238E27FC236}">
                  <a16:creationId xmlns:a16="http://schemas.microsoft.com/office/drawing/2014/main" id="{642E036A-8CC4-4889-9B82-4DA75D00A67F}"/>
                </a:ext>
              </a:extLst>
            </p:cNvPr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081;p47">
              <a:extLst>
                <a:ext uri="{FF2B5EF4-FFF2-40B4-BE49-F238E27FC236}">
                  <a16:creationId xmlns:a16="http://schemas.microsoft.com/office/drawing/2014/main" id="{1FAD8196-A5AB-4C90-94B1-E70CD8BCA02D}"/>
                </a:ext>
              </a:extLst>
            </p:cNvPr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082;p47">
              <a:extLst>
                <a:ext uri="{FF2B5EF4-FFF2-40B4-BE49-F238E27FC236}">
                  <a16:creationId xmlns:a16="http://schemas.microsoft.com/office/drawing/2014/main" id="{ACC49E58-000F-4AEC-A553-F7CC53F6DE59}"/>
                </a:ext>
              </a:extLst>
            </p:cNvPr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083;p47">
              <a:extLst>
                <a:ext uri="{FF2B5EF4-FFF2-40B4-BE49-F238E27FC236}">
                  <a16:creationId xmlns:a16="http://schemas.microsoft.com/office/drawing/2014/main" id="{DF725994-0F1B-463E-A3E7-78AB3E978340}"/>
                </a:ext>
              </a:extLst>
            </p:cNvPr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084;p47">
              <a:extLst>
                <a:ext uri="{FF2B5EF4-FFF2-40B4-BE49-F238E27FC236}">
                  <a16:creationId xmlns:a16="http://schemas.microsoft.com/office/drawing/2014/main" id="{84CBCCC5-43A3-4162-97DD-193B0BBE6852}"/>
                </a:ext>
              </a:extLst>
            </p:cNvPr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3085;p47">
              <a:extLst>
                <a:ext uri="{FF2B5EF4-FFF2-40B4-BE49-F238E27FC236}">
                  <a16:creationId xmlns:a16="http://schemas.microsoft.com/office/drawing/2014/main" id="{DBA51D83-A40E-4418-AE15-3E95E7F7F238}"/>
                </a:ext>
              </a:extLst>
            </p:cNvPr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3086;p47">
              <a:extLst>
                <a:ext uri="{FF2B5EF4-FFF2-40B4-BE49-F238E27FC236}">
                  <a16:creationId xmlns:a16="http://schemas.microsoft.com/office/drawing/2014/main" id="{F4BB85E0-D41F-4C7F-A2C6-8DA742B232A4}"/>
                </a:ext>
              </a:extLst>
            </p:cNvPr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3087;p47">
              <a:extLst>
                <a:ext uri="{FF2B5EF4-FFF2-40B4-BE49-F238E27FC236}">
                  <a16:creationId xmlns:a16="http://schemas.microsoft.com/office/drawing/2014/main" id="{BA35C0F0-FF76-4D47-9E09-7388453522A2}"/>
                </a:ext>
              </a:extLst>
            </p:cNvPr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3088;p47">
              <a:extLst>
                <a:ext uri="{FF2B5EF4-FFF2-40B4-BE49-F238E27FC236}">
                  <a16:creationId xmlns:a16="http://schemas.microsoft.com/office/drawing/2014/main" id="{690D164A-A291-4E4D-B49A-B216A0DBE344}"/>
                </a:ext>
              </a:extLst>
            </p:cNvPr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3089;p47">
              <a:extLst>
                <a:ext uri="{FF2B5EF4-FFF2-40B4-BE49-F238E27FC236}">
                  <a16:creationId xmlns:a16="http://schemas.microsoft.com/office/drawing/2014/main" id="{B20E3BEB-77A3-427C-97CF-7A5C1C617685}"/>
                </a:ext>
              </a:extLst>
            </p:cNvPr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3090;p47">
              <a:extLst>
                <a:ext uri="{FF2B5EF4-FFF2-40B4-BE49-F238E27FC236}">
                  <a16:creationId xmlns:a16="http://schemas.microsoft.com/office/drawing/2014/main" id="{D93B5C5A-3DC4-42CE-BEF6-35F5E85EB2A0}"/>
                </a:ext>
              </a:extLst>
            </p:cNvPr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3091;p47">
              <a:extLst>
                <a:ext uri="{FF2B5EF4-FFF2-40B4-BE49-F238E27FC236}">
                  <a16:creationId xmlns:a16="http://schemas.microsoft.com/office/drawing/2014/main" id="{2BB1C247-C734-4A89-BC55-747102A51C32}"/>
                </a:ext>
              </a:extLst>
            </p:cNvPr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3092;p47">
              <a:extLst>
                <a:ext uri="{FF2B5EF4-FFF2-40B4-BE49-F238E27FC236}">
                  <a16:creationId xmlns:a16="http://schemas.microsoft.com/office/drawing/2014/main" id="{08602674-D143-4DF4-B4FA-A26E92259866}"/>
                </a:ext>
              </a:extLst>
            </p:cNvPr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3093;p47">
              <a:extLst>
                <a:ext uri="{FF2B5EF4-FFF2-40B4-BE49-F238E27FC236}">
                  <a16:creationId xmlns:a16="http://schemas.microsoft.com/office/drawing/2014/main" id="{AD983D6F-EA2D-49FA-B8BA-C215FCF4D527}"/>
                </a:ext>
              </a:extLst>
            </p:cNvPr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3094;p47">
              <a:extLst>
                <a:ext uri="{FF2B5EF4-FFF2-40B4-BE49-F238E27FC236}">
                  <a16:creationId xmlns:a16="http://schemas.microsoft.com/office/drawing/2014/main" id="{981BD319-AC87-42BD-B0DE-A6E794ED85E5}"/>
                </a:ext>
              </a:extLst>
            </p:cNvPr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3095;p47">
              <a:extLst>
                <a:ext uri="{FF2B5EF4-FFF2-40B4-BE49-F238E27FC236}">
                  <a16:creationId xmlns:a16="http://schemas.microsoft.com/office/drawing/2014/main" id="{875D0503-27DC-45EB-A80D-E2CF96410AAC}"/>
                </a:ext>
              </a:extLst>
            </p:cNvPr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3096;p47">
              <a:extLst>
                <a:ext uri="{FF2B5EF4-FFF2-40B4-BE49-F238E27FC236}">
                  <a16:creationId xmlns:a16="http://schemas.microsoft.com/office/drawing/2014/main" id="{58FEE08B-C2C6-4109-A8FE-3EDAA45026C9}"/>
                </a:ext>
              </a:extLst>
            </p:cNvPr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3097;p47">
              <a:extLst>
                <a:ext uri="{FF2B5EF4-FFF2-40B4-BE49-F238E27FC236}">
                  <a16:creationId xmlns:a16="http://schemas.microsoft.com/office/drawing/2014/main" id="{59548978-591B-46D4-858F-2DF6C131CC23}"/>
                </a:ext>
              </a:extLst>
            </p:cNvPr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3098;p47">
              <a:extLst>
                <a:ext uri="{FF2B5EF4-FFF2-40B4-BE49-F238E27FC236}">
                  <a16:creationId xmlns:a16="http://schemas.microsoft.com/office/drawing/2014/main" id="{B131055E-5406-48AD-B3F0-8BAC53E2E710}"/>
                </a:ext>
              </a:extLst>
            </p:cNvPr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3099;p47">
              <a:extLst>
                <a:ext uri="{FF2B5EF4-FFF2-40B4-BE49-F238E27FC236}">
                  <a16:creationId xmlns:a16="http://schemas.microsoft.com/office/drawing/2014/main" id="{79937C72-EC0F-40A6-A12E-AB37518F4E2E}"/>
                </a:ext>
              </a:extLst>
            </p:cNvPr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3100;p47">
              <a:extLst>
                <a:ext uri="{FF2B5EF4-FFF2-40B4-BE49-F238E27FC236}">
                  <a16:creationId xmlns:a16="http://schemas.microsoft.com/office/drawing/2014/main" id="{3049332B-FE99-49D3-9483-11C8CC6A5A30}"/>
                </a:ext>
              </a:extLst>
            </p:cNvPr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3101;p47">
              <a:extLst>
                <a:ext uri="{FF2B5EF4-FFF2-40B4-BE49-F238E27FC236}">
                  <a16:creationId xmlns:a16="http://schemas.microsoft.com/office/drawing/2014/main" id="{7E37E303-6BA8-4940-B9AE-E209F2228345}"/>
                </a:ext>
              </a:extLst>
            </p:cNvPr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3102;p47">
              <a:extLst>
                <a:ext uri="{FF2B5EF4-FFF2-40B4-BE49-F238E27FC236}">
                  <a16:creationId xmlns:a16="http://schemas.microsoft.com/office/drawing/2014/main" id="{D59C5373-1DD6-41F6-87B7-E35157230972}"/>
                </a:ext>
              </a:extLst>
            </p:cNvPr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3103;p47">
              <a:extLst>
                <a:ext uri="{FF2B5EF4-FFF2-40B4-BE49-F238E27FC236}">
                  <a16:creationId xmlns:a16="http://schemas.microsoft.com/office/drawing/2014/main" id="{74DF6AC5-9C31-4370-AE23-E9127052BD8E}"/>
                </a:ext>
              </a:extLst>
            </p:cNvPr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3104;p47">
              <a:extLst>
                <a:ext uri="{FF2B5EF4-FFF2-40B4-BE49-F238E27FC236}">
                  <a16:creationId xmlns:a16="http://schemas.microsoft.com/office/drawing/2014/main" id="{32F411F8-897F-40D1-9A0F-AF5402A59557}"/>
                </a:ext>
              </a:extLst>
            </p:cNvPr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3105;p47">
              <a:extLst>
                <a:ext uri="{FF2B5EF4-FFF2-40B4-BE49-F238E27FC236}">
                  <a16:creationId xmlns:a16="http://schemas.microsoft.com/office/drawing/2014/main" id="{97F507F0-F94F-4A75-B1CE-246C4D0FE05A}"/>
                </a:ext>
              </a:extLst>
            </p:cNvPr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3106;p47">
              <a:extLst>
                <a:ext uri="{FF2B5EF4-FFF2-40B4-BE49-F238E27FC236}">
                  <a16:creationId xmlns:a16="http://schemas.microsoft.com/office/drawing/2014/main" id="{CD0175E1-C91E-4A05-A9BA-F56378CB6BB0}"/>
                </a:ext>
              </a:extLst>
            </p:cNvPr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3107;p47">
              <a:extLst>
                <a:ext uri="{FF2B5EF4-FFF2-40B4-BE49-F238E27FC236}">
                  <a16:creationId xmlns:a16="http://schemas.microsoft.com/office/drawing/2014/main" id="{F9BD830F-56FB-43F4-AFFC-2A3C05824832}"/>
                </a:ext>
              </a:extLst>
            </p:cNvPr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3108;p47">
              <a:extLst>
                <a:ext uri="{FF2B5EF4-FFF2-40B4-BE49-F238E27FC236}">
                  <a16:creationId xmlns:a16="http://schemas.microsoft.com/office/drawing/2014/main" id="{2C1F101F-E532-43DA-844F-2A4723143A70}"/>
                </a:ext>
              </a:extLst>
            </p:cNvPr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3109;p47">
              <a:extLst>
                <a:ext uri="{FF2B5EF4-FFF2-40B4-BE49-F238E27FC236}">
                  <a16:creationId xmlns:a16="http://schemas.microsoft.com/office/drawing/2014/main" id="{B04F1463-B2E1-4CE5-8683-8E995BA0E4C1}"/>
                </a:ext>
              </a:extLst>
            </p:cNvPr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3110;p47">
              <a:extLst>
                <a:ext uri="{FF2B5EF4-FFF2-40B4-BE49-F238E27FC236}">
                  <a16:creationId xmlns:a16="http://schemas.microsoft.com/office/drawing/2014/main" id="{FC5DD4B8-D0BC-4474-BA4A-78491D4C8F31}"/>
                </a:ext>
              </a:extLst>
            </p:cNvPr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3111;p47">
              <a:extLst>
                <a:ext uri="{FF2B5EF4-FFF2-40B4-BE49-F238E27FC236}">
                  <a16:creationId xmlns:a16="http://schemas.microsoft.com/office/drawing/2014/main" id="{FC201E27-3DE4-4C39-99DA-CEEEB149BD58}"/>
                </a:ext>
              </a:extLst>
            </p:cNvPr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3112;p47">
              <a:extLst>
                <a:ext uri="{FF2B5EF4-FFF2-40B4-BE49-F238E27FC236}">
                  <a16:creationId xmlns:a16="http://schemas.microsoft.com/office/drawing/2014/main" id="{7B411C7E-4B7C-42C7-A2F9-0A8D2CA5FDCD}"/>
                </a:ext>
              </a:extLst>
            </p:cNvPr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3113;p47">
              <a:extLst>
                <a:ext uri="{FF2B5EF4-FFF2-40B4-BE49-F238E27FC236}">
                  <a16:creationId xmlns:a16="http://schemas.microsoft.com/office/drawing/2014/main" id="{96F68054-2EC5-48E9-AE4A-FF0346692BAE}"/>
                </a:ext>
              </a:extLst>
            </p:cNvPr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3114;p47">
              <a:extLst>
                <a:ext uri="{FF2B5EF4-FFF2-40B4-BE49-F238E27FC236}">
                  <a16:creationId xmlns:a16="http://schemas.microsoft.com/office/drawing/2014/main" id="{52719035-F752-4970-B987-9765C76DCB36}"/>
                </a:ext>
              </a:extLst>
            </p:cNvPr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3115;p47">
              <a:extLst>
                <a:ext uri="{FF2B5EF4-FFF2-40B4-BE49-F238E27FC236}">
                  <a16:creationId xmlns:a16="http://schemas.microsoft.com/office/drawing/2014/main" id="{417A0F74-D7DC-446E-9C24-9D10F225590A}"/>
                </a:ext>
              </a:extLst>
            </p:cNvPr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3116;p47">
              <a:extLst>
                <a:ext uri="{FF2B5EF4-FFF2-40B4-BE49-F238E27FC236}">
                  <a16:creationId xmlns:a16="http://schemas.microsoft.com/office/drawing/2014/main" id="{0FCE728B-4D11-4398-BEE7-DBDE2F4A172B}"/>
                </a:ext>
              </a:extLst>
            </p:cNvPr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3117;p47">
              <a:extLst>
                <a:ext uri="{FF2B5EF4-FFF2-40B4-BE49-F238E27FC236}">
                  <a16:creationId xmlns:a16="http://schemas.microsoft.com/office/drawing/2014/main" id="{0BD6580A-1046-44B4-88B9-071AADB0E422}"/>
                </a:ext>
              </a:extLst>
            </p:cNvPr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3118;p47">
              <a:extLst>
                <a:ext uri="{FF2B5EF4-FFF2-40B4-BE49-F238E27FC236}">
                  <a16:creationId xmlns:a16="http://schemas.microsoft.com/office/drawing/2014/main" id="{ABEDF838-AB14-4BF2-A15C-70D2131DB809}"/>
                </a:ext>
              </a:extLst>
            </p:cNvPr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3119;p47">
              <a:extLst>
                <a:ext uri="{FF2B5EF4-FFF2-40B4-BE49-F238E27FC236}">
                  <a16:creationId xmlns:a16="http://schemas.microsoft.com/office/drawing/2014/main" id="{CDA4A898-3F4F-432A-BB79-C21C62C8EF64}"/>
                </a:ext>
              </a:extLst>
            </p:cNvPr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3120;p47">
              <a:extLst>
                <a:ext uri="{FF2B5EF4-FFF2-40B4-BE49-F238E27FC236}">
                  <a16:creationId xmlns:a16="http://schemas.microsoft.com/office/drawing/2014/main" id="{7E593A35-8464-4AD2-B010-3A57EAAE9CF3}"/>
                </a:ext>
              </a:extLst>
            </p:cNvPr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3121;p47">
              <a:extLst>
                <a:ext uri="{FF2B5EF4-FFF2-40B4-BE49-F238E27FC236}">
                  <a16:creationId xmlns:a16="http://schemas.microsoft.com/office/drawing/2014/main" id="{A4DD8347-2AE6-430E-9606-07155158E980}"/>
                </a:ext>
              </a:extLst>
            </p:cNvPr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3122;p47">
              <a:extLst>
                <a:ext uri="{FF2B5EF4-FFF2-40B4-BE49-F238E27FC236}">
                  <a16:creationId xmlns:a16="http://schemas.microsoft.com/office/drawing/2014/main" id="{0C9023D6-025A-433B-B897-E6ABF58F65CA}"/>
                </a:ext>
              </a:extLst>
            </p:cNvPr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3123;p47">
              <a:extLst>
                <a:ext uri="{FF2B5EF4-FFF2-40B4-BE49-F238E27FC236}">
                  <a16:creationId xmlns:a16="http://schemas.microsoft.com/office/drawing/2014/main" id="{57E386C0-2FB3-44BE-A2F2-44BFCBF83ADB}"/>
                </a:ext>
              </a:extLst>
            </p:cNvPr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3124;p47">
              <a:extLst>
                <a:ext uri="{FF2B5EF4-FFF2-40B4-BE49-F238E27FC236}">
                  <a16:creationId xmlns:a16="http://schemas.microsoft.com/office/drawing/2014/main" id="{9D7A245E-6506-4267-B4A3-350C23891FD7}"/>
                </a:ext>
              </a:extLst>
            </p:cNvPr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0" name="Google Shape;3125;p47">
              <a:extLst>
                <a:ext uri="{FF2B5EF4-FFF2-40B4-BE49-F238E27FC236}">
                  <a16:creationId xmlns:a16="http://schemas.microsoft.com/office/drawing/2014/main" id="{123CA4B1-B37A-4E1F-BCD1-2818703F8777}"/>
                </a:ext>
              </a:extLst>
            </p:cNvPr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105" name="Google Shape;3126;p47">
                <a:extLst>
                  <a:ext uri="{FF2B5EF4-FFF2-40B4-BE49-F238E27FC236}">
                    <a16:creationId xmlns:a16="http://schemas.microsoft.com/office/drawing/2014/main" id="{5402D587-E02C-4740-B199-5FDBA9663E66}"/>
                  </a:ext>
                </a:extLst>
              </p:cNvPr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3127;p47">
                <a:extLst>
                  <a:ext uri="{FF2B5EF4-FFF2-40B4-BE49-F238E27FC236}">
                    <a16:creationId xmlns:a16="http://schemas.microsoft.com/office/drawing/2014/main" id="{6011D252-019B-46C5-815A-6AC7265C5A62}"/>
                  </a:ext>
                </a:extLst>
              </p:cNvPr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3128;p47">
                <a:extLst>
                  <a:ext uri="{FF2B5EF4-FFF2-40B4-BE49-F238E27FC236}">
                    <a16:creationId xmlns:a16="http://schemas.microsoft.com/office/drawing/2014/main" id="{0CF39B4B-A2F2-4E5C-9B8B-5EDC343DA99B}"/>
                  </a:ext>
                </a:extLst>
              </p:cNvPr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3129;p47">
                <a:extLst>
                  <a:ext uri="{FF2B5EF4-FFF2-40B4-BE49-F238E27FC236}">
                    <a16:creationId xmlns:a16="http://schemas.microsoft.com/office/drawing/2014/main" id="{4D6E58C5-EAA9-4774-AB03-194E2EBCFBE4}"/>
                  </a:ext>
                </a:extLst>
              </p:cNvPr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3130;p47">
                <a:extLst>
                  <a:ext uri="{FF2B5EF4-FFF2-40B4-BE49-F238E27FC236}">
                    <a16:creationId xmlns:a16="http://schemas.microsoft.com/office/drawing/2014/main" id="{A1D28CBC-6F0C-4159-BB16-B43B1F73A386}"/>
                  </a:ext>
                </a:extLst>
              </p:cNvPr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3131;p47">
                <a:extLst>
                  <a:ext uri="{FF2B5EF4-FFF2-40B4-BE49-F238E27FC236}">
                    <a16:creationId xmlns:a16="http://schemas.microsoft.com/office/drawing/2014/main" id="{655D5572-8215-484E-B0C5-4107D14CE7BC}"/>
                  </a:ext>
                </a:extLst>
              </p:cNvPr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3132;p47">
                <a:extLst>
                  <a:ext uri="{FF2B5EF4-FFF2-40B4-BE49-F238E27FC236}">
                    <a16:creationId xmlns:a16="http://schemas.microsoft.com/office/drawing/2014/main" id="{60692381-085A-4A4C-8C45-D75ADB32648D}"/>
                  </a:ext>
                </a:extLst>
              </p:cNvPr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3133;p47">
                <a:extLst>
                  <a:ext uri="{FF2B5EF4-FFF2-40B4-BE49-F238E27FC236}">
                    <a16:creationId xmlns:a16="http://schemas.microsoft.com/office/drawing/2014/main" id="{3C7D7A3F-EF3D-44D9-8AFF-078497698EAF}"/>
                  </a:ext>
                </a:extLst>
              </p:cNvPr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3134;p47">
                <a:extLst>
                  <a:ext uri="{FF2B5EF4-FFF2-40B4-BE49-F238E27FC236}">
                    <a16:creationId xmlns:a16="http://schemas.microsoft.com/office/drawing/2014/main" id="{64869192-FE96-4D5D-9C41-7CCAF7123026}"/>
                  </a:ext>
                </a:extLst>
              </p:cNvPr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" name="Google Shape;3135;p47">
              <a:extLst>
                <a:ext uri="{FF2B5EF4-FFF2-40B4-BE49-F238E27FC236}">
                  <a16:creationId xmlns:a16="http://schemas.microsoft.com/office/drawing/2014/main" id="{1B36C4DA-4771-4628-AF91-21F0D0824A8C}"/>
                </a:ext>
              </a:extLst>
            </p:cNvPr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100" name="Google Shape;3136;p47">
                <a:extLst>
                  <a:ext uri="{FF2B5EF4-FFF2-40B4-BE49-F238E27FC236}">
                    <a16:creationId xmlns:a16="http://schemas.microsoft.com/office/drawing/2014/main" id="{A9465380-E0C4-4CBD-BE18-9CE04019A9C6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3137;p47">
                <a:extLst>
                  <a:ext uri="{FF2B5EF4-FFF2-40B4-BE49-F238E27FC236}">
                    <a16:creationId xmlns:a16="http://schemas.microsoft.com/office/drawing/2014/main" id="{A8A421A8-A42D-43F2-B268-B94CCF6CDFB2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3138;p47">
                <a:extLst>
                  <a:ext uri="{FF2B5EF4-FFF2-40B4-BE49-F238E27FC236}">
                    <a16:creationId xmlns:a16="http://schemas.microsoft.com/office/drawing/2014/main" id="{74157DB0-D069-4577-B908-00EFBBBADE4E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3139;p47">
                <a:extLst>
                  <a:ext uri="{FF2B5EF4-FFF2-40B4-BE49-F238E27FC236}">
                    <a16:creationId xmlns:a16="http://schemas.microsoft.com/office/drawing/2014/main" id="{3967E521-85F0-4FFC-A3A4-BEAE2CA44C28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3140;p47">
                <a:extLst>
                  <a:ext uri="{FF2B5EF4-FFF2-40B4-BE49-F238E27FC236}">
                    <a16:creationId xmlns:a16="http://schemas.microsoft.com/office/drawing/2014/main" id="{4E352014-C176-4D91-BAF4-3299F7EB681F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2" name="Google Shape;3141;p47">
              <a:extLst>
                <a:ext uri="{FF2B5EF4-FFF2-40B4-BE49-F238E27FC236}">
                  <a16:creationId xmlns:a16="http://schemas.microsoft.com/office/drawing/2014/main" id="{F6A37DFE-BE2C-4D65-BB62-C9AA9C33FA07}"/>
                </a:ext>
              </a:extLst>
            </p:cNvPr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3142;p47">
              <a:extLst>
                <a:ext uri="{FF2B5EF4-FFF2-40B4-BE49-F238E27FC236}">
                  <a16:creationId xmlns:a16="http://schemas.microsoft.com/office/drawing/2014/main" id="{8F835AA6-520D-48CA-96EF-5222F019E37B}"/>
                </a:ext>
              </a:extLst>
            </p:cNvPr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3143;p47">
              <a:extLst>
                <a:ext uri="{FF2B5EF4-FFF2-40B4-BE49-F238E27FC236}">
                  <a16:creationId xmlns:a16="http://schemas.microsoft.com/office/drawing/2014/main" id="{87218F4C-9CE1-40B3-98B8-B0AEF36248C4}"/>
                </a:ext>
              </a:extLst>
            </p:cNvPr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3144;p47">
              <a:extLst>
                <a:ext uri="{FF2B5EF4-FFF2-40B4-BE49-F238E27FC236}">
                  <a16:creationId xmlns:a16="http://schemas.microsoft.com/office/drawing/2014/main" id="{A0B74897-FCF3-4415-AD39-5D1C5F1C469E}"/>
                </a:ext>
              </a:extLst>
            </p:cNvPr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3145;p47">
              <a:extLst>
                <a:ext uri="{FF2B5EF4-FFF2-40B4-BE49-F238E27FC236}">
                  <a16:creationId xmlns:a16="http://schemas.microsoft.com/office/drawing/2014/main" id="{9B53CC2A-FCB6-48E0-8CEB-875966FA259F}"/>
                </a:ext>
              </a:extLst>
            </p:cNvPr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3146;p47">
              <a:extLst>
                <a:ext uri="{FF2B5EF4-FFF2-40B4-BE49-F238E27FC236}">
                  <a16:creationId xmlns:a16="http://schemas.microsoft.com/office/drawing/2014/main" id="{317FB930-CB94-4BBE-A9BD-C1E859D1B58C}"/>
                </a:ext>
              </a:extLst>
            </p:cNvPr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3147;p47">
              <a:extLst>
                <a:ext uri="{FF2B5EF4-FFF2-40B4-BE49-F238E27FC236}">
                  <a16:creationId xmlns:a16="http://schemas.microsoft.com/office/drawing/2014/main" id="{63496A9D-52A4-4BEC-A33A-077EEF313509}"/>
                </a:ext>
              </a:extLst>
            </p:cNvPr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3148;p47">
              <a:extLst>
                <a:ext uri="{FF2B5EF4-FFF2-40B4-BE49-F238E27FC236}">
                  <a16:creationId xmlns:a16="http://schemas.microsoft.com/office/drawing/2014/main" id="{048BF532-51F0-4C39-9875-FEA0B823A237}"/>
                </a:ext>
              </a:extLst>
            </p:cNvPr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3149;p47">
              <a:extLst>
                <a:ext uri="{FF2B5EF4-FFF2-40B4-BE49-F238E27FC236}">
                  <a16:creationId xmlns:a16="http://schemas.microsoft.com/office/drawing/2014/main" id="{56E77944-F5B6-46DF-BCA1-E9A1860956DD}"/>
                </a:ext>
              </a:extLst>
            </p:cNvPr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3150;p47">
              <a:extLst>
                <a:ext uri="{FF2B5EF4-FFF2-40B4-BE49-F238E27FC236}">
                  <a16:creationId xmlns:a16="http://schemas.microsoft.com/office/drawing/2014/main" id="{ACB6AFC7-B099-4C42-99C4-FDA28C101E37}"/>
                </a:ext>
              </a:extLst>
            </p:cNvPr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3151;p47">
              <a:extLst>
                <a:ext uri="{FF2B5EF4-FFF2-40B4-BE49-F238E27FC236}">
                  <a16:creationId xmlns:a16="http://schemas.microsoft.com/office/drawing/2014/main" id="{73BD5B2D-7EF5-4662-B419-46BD56B6309A}"/>
                </a:ext>
              </a:extLst>
            </p:cNvPr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3152;p47">
              <a:extLst>
                <a:ext uri="{FF2B5EF4-FFF2-40B4-BE49-F238E27FC236}">
                  <a16:creationId xmlns:a16="http://schemas.microsoft.com/office/drawing/2014/main" id="{D6605D53-5E6E-4710-898C-F824AEE16DCF}"/>
                </a:ext>
              </a:extLst>
            </p:cNvPr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3153;p47">
              <a:extLst>
                <a:ext uri="{FF2B5EF4-FFF2-40B4-BE49-F238E27FC236}">
                  <a16:creationId xmlns:a16="http://schemas.microsoft.com/office/drawing/2014/main" id="{3C7A58B0-7701-4FD9-886C-FCD580115676}"/>
                </a:ext>
              </a:extLst>
            </p:cNvPr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3154;p47">
              <a:extLst>
                <a:ext uri="{FF2B5EF4-FFF2-40B4-BE49-F238E27FC236}">
                  <a16:creationId xmlns:a16="http://schemas.microsoft.com/office/drawing/2014/main" id="{BA6952DA-6D98-4A50-95F8-67E36F729A20}"/>
                </a:ext>
              </a:extLst>
            </p:cNvPr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3155;p47">
              <a:extLst>
                <a:ext uri="{FF2B5EF4-FFF2-40B4-BE49-F238E27FC236}">
                  <a16:creationId xmlns:a16="http://schemas.microsoft.com/office/drawing/2014/main" id="{0E96EAD6-43E4-48AD-8186-4D4AC03F9875}"/>
                </a:ext>
              </a:extLst>
            </p:cNvPr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3156;p47">
              <a:extLst>
                <a:ext uri="{FF2B5EF4-FFF2-40B4-BE49-F238E27FC236}">
                  <a16:creationId xmlns:a16="http://schemas.microsoft.com/office/drawing/2014/main" id="{11D4473B-11BA-40D9-B968-D2DCC4E6CE77}"/>
                </a:ext>
              </a:extLst>
            </p:cNvPr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3157;p47">
              <a:extLst>
                <a:ext uri="{FF2B5EF4-FFF2-40B4-BE49-F238E27FC236}">
                  <a16:creationId xmlns:a16="http://schemas.microsoft.com/office/drawing/2014/main" id="{E9468593-A9D1-45D1-91B7-A18D7D8DC50C}"/>
                </a:ext>
              </a:extLst>
            </p:cNvPr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3158;p47">
              <a:extLst>
                <a:ext uri="{FF2B5EF4-FFF2-40B4-BE49-F238E27FC236}">
                  <a16:creationId xmlns:a16="http://schemas.microsoft.com/office/drawing/2014/main" id="{0E6A319C-6017-4569-BAB4-38B613F1B52C}"/>
                </a:ext>
              </a:extLst>
            </p:cNvPr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5178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E1F13-73C8-4153-887E-1ED1F249F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 did we aim to achieve our goal?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5CA2F-C0A4-46E5-931B-15539D8E0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created a simple game using python. The user plays the game by controlling the character of a fox. The goal is to collect as many coins as you can. To collect coins, however the user needs to answer some interactive questions!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45693-79BE-4870-B028-8067316D8C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1030" name="Picture 6" descr="Fox WIP v02 by Nicholas Canticus on Dribbble">
            <a:extLst>
              <a:ext uri="{FF2B5EF4-FFF2-40B4-BE49-F238E27FC236}">
                <a16:creationId xmlns:a16="http://schemas.microsoft.com/office/drawing/2014/main" id="{4D3B57FF-1B2B-471B-8C02-DD37EE8C799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42" y="3214071"/>
            <a:ext cx="2351315" cy="17634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87135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Project Planning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r>
              <a:rPr lang="en-GB" dirty="0"/>
              <a:t>It is important to have a structured plan in order to have the best product in the end.</a:t>
            </a:r>
          </a:p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GB" dirty="0"/>
              <a:t>For this reason, we prepared Gantt Chart and Pert table </a:t>
            </a:r>
            <a:endParaRPr dirty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7B5E6A-DF02-4985-9374-15F9EFDFE5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76ACC73-D636-43C0-91BF-8F27CBC8F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752" y="832973"/>
            <a:ext cx="5769638" cy="423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E878C5-19BC-4547-A00E-D46C1AC4DA98}"/>
              </a:ext>
            </a:extLst>
          </p:cNvPr>
          <p:cNvSpPr txBox="1"/>
          <p:nvPr/>
        </p:nvSpPr>
        <p:spPr>
          <a:xfrm>
            <a:off x="2111433" y="423949"/>
            <a:ext cx="4477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accent1"/>
                </a:solidFill>
                <a:latin typeface="Oswald" panose="020B0604020202020204" charset="0"/>
              </a:rPr>
              <a:t>GANTT CHART ~ PREPARED BY KEJSI BUSHI</a:t>
            </a:r>
            <a:endParaRPr lang="en-US" sz="2000" dirty="0">
              <a:solidFill>
                <a:schemeClr val="accent1"/>
              </a:solidFill>
              <a:latin typeface="Oswa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28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B9D487-2226-4A44-999E-C25202167A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F5DEC3-54CC-4507-83DA-41D136FC3D1E}"/>
              </a:ext>
            </a:extLst>
          </p:cNvPr>
          <p:cNvSpPr txBox="1"/>
          <p:nvPr/>
        </p:nvSpPr>
        <p:spPr>
          <a:xfrm>
            <a:off x="2718768" y="507076"/>
            <a:ext cx="3706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chemeClr val="accent1"/>
                </a:solidFill>
                <a:latin typeface="Oswald" panose="020B0604020202020204" charset="0"/>
              </a:rPr>
              <a:t>PERT TABLE~ PREPARED BY RUBIN AGA</a:t>
            </a:r>
            <a:endParaRPr lang="en-US" sz="1800" dirty="0">
              <a:solidFill>
                <a:schemeClr val="accent1"/>
              </a:solidFill>
              <a:latin typeface="Oswald" panose="020B0604020202020204" charset="0"/>
            </a:endParaRPr>
          </a:p>
        </p:txBody>
      </p:sp>
      <p:pic>
        <p:nvPicPr>
          <p:cNvPr id="4098" name="Picture 1">
            <a:extLst>
              <a:ext uri="{FF2B5EF4-FFF2-40B4-BE49-F238E27FC236}">
                <a16:creationId xmlns:a16="http://schemas.microsoft.com/office/drawing/2014/main" id="{D84CB2E4-815D-41E2-BE9F-BCA680F05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183" y="1343776"/>
            <a:ext cx="6417255" cy="2696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989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Quince template">
  <a:themeElements>
    <a:clrScheme name="Custom 2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86E06E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</TotalTime>
  <Words>567</Words>
  <Application>Microsoft Office PowerPoint</Application>
  <PresentationFormat>On-screen Show (16:9)</PresentationFormat>
  <Paragraphs>95</Paragraphs>
  <Slides>39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Oswald</vt:lpstr>
      <vt:lpstr>Arial Black</vt:lpstr>
      <vt:lpstr>Calibri</vt:lpstr>
      <vt:lpstr>Courier New</vt:lpstr>
      <vt:lpstr>Arial</vt:lpstr>
      <vt:lpstr>Source Sans Pro</vt:lpstr>
      <vt:lpstr>Quince template</vt:lpstr>
      <vt:lpstr>Play and Learn with PYTHON</vt:lpstr>
      <vt:lpstr>PowerPoint Presentation</vt:lpstr>
      <vt:lpstr>What you will see on our project</vt:lpstr>
      <vt:lpstr>What is the purpose of this project?</vt:lpstr>
      <vt:lpstr>How  did we aim to achieve our goal?</vt:lpstr>
      <vt:lpstr>How  did we aim to achieve our goal?</vt:lpstr>
      <vt:lpstr>Project Planning</vt:lpstr>
      <vt:lpstr>PowerPoint Presentation</vt:lpstr>
      <vt:lpstr>PowerPoint Presentation</vt:lpstr>
      <vt:lpstr>PowerPoint Presentation</vt:lpstr>
      <vt:lpstr>TARGET AUDIENCE</vt:lpstr>
      <vt:lpstr>TARGET AUDIENCE</vt:lpstr>
      <vt:lpstr>QUESTIONNAIRE</vt:lpstr>
      <vt:lpstr>DIAGRAMS</vt:lpstr>
      <vt:lpstr>UML USE CASE</vt:lpstr>
      <vt:lpstr>PowerPoint Presentation</vt:lpstr>
      <vt:lpstr>PowerPoint Presentation</vt:lpstr>
      <vt:lpstr>SEQUENCE DIAGRAM</vt:lpstr>
      <vt:lpstr>CRC MODELING</vt:lpstr>
      <vt:lpstr>GAME DESIGN</vt:lpstr>
      <vt:lpstr>GAME ELEMENTS</vt:lpstr>
      <vt:lpstr> GAME CHARACTER</vt:lpstr>
      <vt:lpstr>THE BACKGROUND THAT WE CHOOSE</vt:lpstr>
      <vt:lpstr>OTHER ELEMENTS</vt:lpstr>
      <vt:lpstr>HOW DOES THIS GAME WORK?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Workspace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User</dc:creator>
  <cp:lastModifiedBy>Kejsi Bushi</cp:lastModifiedBy>
  <cp:revision>41</cp:revision>
  <dcterms:modified xsi:type="dcterms:W3CDTF">2021-06-29T10:08:07Z</dcterms:modified>
</cp:coreProperties>
</file>